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8" r:id="rId3"/>
    <p:sldId id="296" r:id="rId4"/>
    <p:sldId id="297" r:id="rId5"/>
    <p:sldId id="267" r:id="rId6"/>
    <p:sldId id="265" r:id="rId7"/>
    <p:sldId id="269" r:id="rId8"/>
    <p:sldId id="299" r:id="rId9"/>
    <p:sldId id="310" r:id="rId10"/>
    <p:sldId id="302" r:id="rId11"/>
    <p:sldId id="300" r:id="rId12"/>
    <p:sldId id="301" r:id="rId13"/>
    <p:sldId id="304" r:id="rId14"/>
    <p:sldId id="305" r:id="rId15"/>
    <p:sldId id="303" r:id="rId16"/>
    <p:sldId id="257" r:id="rId17"/>
    <p:sldId id="256" r:id="rId18"/>
    <p:sldId id="260" r:id="rId19"/>
    <p:sldId id="279" r:id="rId20"/>
    <p:sldId id="277" r:id="rId21"/>
    <p:sldId id="278" r:id="rId22"/>
    <p:sldId id="307" r:id="rId23"/>
    <p:sldId id="280" r:id="rId24"/>
    <p:sldId id="306" r:id="rId25"/>
    <p:sldId id="308" r:id="rId26"/>
    <p:sldId id="309" r:id="rId27"/>
    <p:sldId id="312" r:id="rId28"/>
    <p:sldId id="276" r:id="rId29"/>
    <p:sldId id="281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9725-F9FC-44E8-9E4C-D7CB67F6003F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D3EE-9FA9-4FF6-9DFE-F2507EC1E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nicpm.ru/" TargetMode="External"/><Relationship Id="rId4" Type="http://schemas.openxmlformats.org/officeDocument/2006/relationships/hyperlink" Target="http://www.gnicpm.ru/Employee/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Всероссийский молодежный образовательный форум «Территория смыслов на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Клязьме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7106" name="AutoShape 2" descr="http://xn--b1afjapfmdmacnbee3mrc.xn--p1ai/static/img/fadmts/ru/logo-conten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://xn--b1afjapfmdmacnbee3mrc.xn--p1ai/static/img/fadmts/ru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data:image/png;base64,iVBORw0KGgoAAAANSUhEUgAAA0oAAAJTCAYAAAA2dOYKAAAACXBIWXMAAAsTAAALEwEAmpwYAAAKTWlDQ1BQaG90b3Nob3AgSUNDIHByb2ZpbGUAAHjanVN3WJP3Fj7f92UPVkLY8LGXbIEAIiOsCMgQWaIQkgBhhBASQMWFiApWFBURnEhVxILVCkidiOKgKLhnQYqIWotVXDjuH9yntX167+3t+9f7vOec5/zOec8PgBESJpHmomoAOVKFPDrYH49PSMTJvYACFUjgBCAQ5svCZwXFAADwA3l4fnSwP/wBr28AAgBw1S4kEsfh/4O6UCZXACCRAOAiEucLAZBSAMguVMgUAMgYALBTs2QKAJQAAGx5fEIiAKoNAOz0ST4FANipk9wXANiiHKkIAI0BAJkoRyQCQLsAYFWBUiwCwMIAoKxAIi4EwK4BgFm2MkcCgL0FAHaOWJAPQGAAgJlCLMwAIDgCAEMeE80DIEwDoDDSv+CpX3CFuEgBAMDLlc2XS9IzFLiV0Bp38vDg4iHiwmyxQmEXKRBmCeQinJebIxNI5wNMzgwAABr50cH+OD+Q5+bk4eZm52zv9MWi/mvwbyI+IfHf/ryMAgQAEE7P79pf5eXWA3DHAbB1v2upWwDaVgBo3/ldM9sJoFoK0Hr5i3k4/EAenqFQyDwdHAoLC+0lYqG9MOOLPv8z4W/gi372/EAe/tt68ABxmkCZrcCjg/1xYW52rlKO58sEQjFu9+cj/seFf/2OKdHiNLFcLBWK8ViJuFAiTcd5uVKRRCHJleIS6X8y8R+W/QmTdw0ArIZPwE62B7XLbMB+7gECiw5Y0nYAQH7zLYwaC5EAEGc0Mnn3AACTv/mPQCsBAM2XpOMAALzoGFyolBdMxggAAESggSqwQQcMwRSswA6cwR28wBcCYQZEQAwkwDwQQgbkgBwKoRiWQRlUwDrYBLWwAxqgEZrhELTBMTgN5+ASXIHrcBcGYBiewhi8hgkEQcgIE2EhOogRYo7YIs4IF5mOBCJhSDSSgKQg6YgUUSLFyHKkAqlCapFdSCPyLXIUOY1cQPqQ28ggMor8irxHMZSBslED1AJ1QLmoHxqKxqBz0XQ0D12AlqJr0Rq0Hj2AtqKn0UvodXQAfYqOY4DRMQ5mjNlhXIyHRWCJWBomxxZj5Vg1Vo81Yx1YN3YVG8CeYe8IJAKLgBPsCF6EEMJsgpCQR1hMWEOoJewjtBK6CFcJg4Qxwicik6hPtCV6EvnEeGI6sZBYRqwm7iEeIZ4lXicOE1+TSCQOyZLkTgohJZAySQtJa0jbSC2kU6Q+0hBpnEwm65Btyd7kCLKArCCXkbeQD5BPkvvJw+S3FDrFiOJMCaIkUqSUEko1ZT/lBKWfMkKZoKpRzame1AiqiDqfWkltoHZQL1OHqRM0dZolzZsWQ8ukLaPV0JppZ2n3aC/pdLoJ3YMeRZfQl9Jr6Afp5+mD9HcMDYYNg8dIYigZaxl7GacYtxkvmUymBdOXmchUMNcyG5lnmA+Yb1VYKvYqfBWRyhKVOpVWlX6V56pUVXNVP9V5qgtUq1UPq15WfaZGVbNQ46kJ1Bar1akdVbupNq7OUndSj1DPUV+jvl/9gvpjDbKGhUaghkijVGO3xhmNIRbGMmXxWELWclYD6yxrmE1iW7L57Ex2Bfsbdi97TFNDc6pmrGaRZp3mcc0BDsax4PA52ZxKziHODc57LQMtPy2x1mqtZq1+rTfaetq+2mLtcu0W7eva73VwnUCdLJ31Om0693UJuja6UbqFutt1z+o+02PreekJ9cr1Dund0Uf1bfSj9Rfq79bv0R83MDQINpAZbDE4Y/DMkGPoa5hpuNHwhOGoEctoupHEaKPRSaMnuCbuh2fjNXgXPmasbxxirDTeZdxrPGFiaTLbpMSkxeS+Kc2Ua5pmutG003TMzMgs3KzYrMnsjjnVnGueYb7ZvNv8jYWlRZzFSos2i8eW2pZ8ywWWTZb3rJhWPlZ5VvVW16xJ1lzrLOtt1ldsUBtXmwybOpvLtqitm63Edptt3xTiFI8p0in1U27aMez87ArsmuwG7Tn2YfYl9m32zx3MHBId1jt0O3xydHXMdmxwvOuk4TTDqcSpw+lXZxtnoXOd8zUXpkuQyxKXdpcXU22niqdun3rLleUa7rrStdP1o5u7m9yt2W3U3cw9xX2r+00umxvJXcM970H08PdY4nHM452nm6fC85DnL152Xlle+70eT7OcJp7WMG3I28Rb4L3Le2A6Pj1l+s7pAz7GPgKfep+Hvqa+It89viN+1n6Zfgf8nvs7+sv9j/i/4XnyFvFOBWABwQHlAb2BGoGzA2sDHwSZBKUHNQWNBbsGLww+FUIMCQ1ZH3KTb8AX8hv5YzPcZyya0RXKCJ0VWhv6MMwmTB7WEY6GzwjfEH5vpvlM6cy2CIjgR2yIuB9pGZkX+X0UKSoyqi7qUbRTdHF09yzWrORZ+2e9jvGPqYy5O9tqtnJ2Z6xqbFJsY+ybuIC4qriBeIf4RfGXEnQTJAntieTE2MQ9ieNzAudsmjOc5JpUlnRjruXcorkX5unOy553PFk1WZB8OIWYEpeyP+WDIEJQLxhP5aduTR0T8oSbhU9FvqKNolGxt7hKPJLmnVaV9jjdO31D+miGT0Z1xjMJT1IreZEZkrkj801WRNberM/ZcdktOZSclJyjUg1plrQr1zC3KLdPZisrkw3keeZtyhuTh8r35CP5c/PbFWyFTNGjtFKuUA4WTC+oK3hbGFt4uEi9SFrUM99m/ur5IwuCFny9kLBQuLCz2Lh4WfHgIr9FuxYji1MXdy4xXVK6ZHhp8NJ9y2jLspb9UOJYUlXyannc8o5Sg9KlpUMrglc0lamUycturvRauWMVYZVkVe9ql9VbVn8qF5VfrHCsqK74sEa45uJXTl/VfPV5bdra3kq3yu3rSOuk626s91m/r0q9akHV0IbwDa0b8Y3lG19tSt50oXpq9Y7NtM3KzQM1YTXtW8y2rNvyoTaj9nqdf13LVv2tq7e+2Sba1r/dd3vzDoMdFTve75TsvLUreFdrvUV99W7S7oLdjxpiG7q/5n7duEd3T8Wej3ulewf2Re/ranRvbNyvv7+yCW1SNo0eSDpw5ZuAb9qb7Zp3tXBaKg7CQeXBJ9+mfHvjUOihzsPcw83fmX+39QjrSHkr0jq/dawto22gPaG97+iMo50dXh1Hvrf/fu8x42N1xzWPV56gnSg98fnkgpPjp2Snnp1OPz3Umdx590z8mWtdUV29Z0PPnj8XdO5Mt1/3yfPe549d8Lxw9CL3Ytslt0utPa49R35w/eFIr1tv62X3y+1XPK509E3rO9Hv03/6asDVc9f41y5dn3m978bsG7duJt0cuCW69fh29u0XdwruTNxdeo94r/y+2v3qB/oP6n+0/rFlwG3g+GDAYM/DWQ/vDgmHnv6U/9OH4dJHzEfVI0YjjY+dHx8bDRq98mTOk+GnsqcTz8p+Vv9563Or59/94vtLz1j82PAL+YvPv655qfNy76uprzrHI8cfvM55PfGm/K3O233vuO+638e9H5ko/ED+UPPR+mPHp9BP9z7nfP78L/eE8/sl0p8zAAA6JG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NTT0iaHR0cDovL25zLmFkb2JlLmNvbS94YXAvMS4wL21tLyIKICAgICAgICAgICAgeG1sbnM6c3RFdnQ9Imh0dHA6Ly9ucy5hZG9iZS5jb20veGFwLzEuMC9zVHlwZS9SZXNvdXJjZUV2ZW50IyIKICAgICAgICAgICAgeG1sbnM6dGlmZj0iaHR0cDovL25zLmFkb2JlLmNvbS90aWZmLzEuMC8iCiAgICAgICAgICAgIHhtbG5zOmV4aWY9Imh0dHA6Ly9ucy5hZG9iZS5jb20vZXhpZi8xLjAvIj4KICAgICAgICAgPHhtcDpDcmVhdG9yVG9vbD5BZG9iZSBQaG90b3Nob3AgQ0MgMjAxNSAoV2luZG93cyk8L3htcDpDcmVhdG9yVG9vbD4KICAgICAgICAgPHhtcDpDcmVhdGVEYXRlPjIwMTYtMDctMDZUMTU6MjY6MTErMDM6MDA8L3htcDpDcmVhdGVEYXRlPgogICAgICAgICA8eG1wOk1vZGlmeURhdGU+MjAxNi0wNy0wN1QxOTo0Mjo1OSswMzowMDwveG1wOk1vZGlmeURhdGU+CiAgICAgICAgIDx4bXA6TWV0YWRhdGFEYXRlPjIwMTYtMDctMDdUMTk6NDI6NTkrMDM6MDA8L3htcDpNZXRhZGF0YURhdGU+CiAgICAgICAgIDxkYzpmb3JtYXQ+aW1hZ2UvcG5nPC9kYzpmb3JtYXQ+CiAgICAgICAgIDxwaG90b3Nob3A6Q29sb3JNb2RlPjM8L3Bob3Rvc2hvcDpDb2xvck1vZGU+CiAgICAgICAgIDxwaG90b3Nob3A6SUNDUHJvZmlsZT5zUkdCIElFQzYxOTY2LTIuMTwvcGhvdG9zaG9wOklDQ1Byb2ZpbGU+CiAgICAgICAgIDx4bXBNTTpJbnN0YW5jZUlEPnhtcC5paWQ6NGFjZjI3MmYtYTMwZC03ZjRmLTkwMjMtODNhNzliNGNiNzAwPC94bXBNTTpJbnN0YW5jZUlEPgogICAgICAgICA8eG1wTU06RG9jdW1lbnRJRD54bXAuZGlkOjQ0ZWUxZmNjLTk1M2UtMjA0Zi1iODhkLWVkNjE4NzUwNWFlNzwveG1wTU06RG9jdW1lbnRJRD4KICAgICAgICAgPHhtcE1NOk9yaWdpbmFsRG9jdW1lbnRJRD54bXAuZGlkOjQ0ZWUxZmNjLTk1M2UtMjA0Zi1iODhkLWVkNjE4NzUwNWFlNzwveG1wTU06T3JpZ2luYWxEb2N1bWVudElEPgogICAgICAgICA8eG1wTU06SGlzdG9yeT4KICAgICAgICAgICAgPHJkZjpTZXE+CiAgICAgICAgICAgICAgIDxyZGY6bGkgcmRmOnBhcnNlVHlwZT0iUmVzb3VyY2UiPgogICAgICAgICAgICAgICAgICA8c3RFdnQ6YWN0aW9uPmNyZWF0ZWQ8L3N0RXZ0OmFjdGlvbj4KICAgICAgICAgICAgICAgICAgPHN0RXZ0Omluc3RhbmNlSUQ+eG1wLmlpZDo0NGVlMWZjYy05NTNlLTIwNGYtYjg4ZC1lZDYxODc1MDVhZTc8L3N0RXZ0Omluc3RhbmNlSUQ+CiAgICAgICAgICAgICAgICAgIDxzdEV2dDp3aGVuPjIwMTYtMDctMDZUMTU6MjY6MTErMDM6MDA8L3N0RXZ0OndoZW4+CiAgICAgICAgICAgICAgICAgIDxzdEV2dDpzb2Z0d2FyZUFnZW50PkFkb2JlIFBob3Rvc2hvcCBDQyAyMDE1IChXaW5kb3dzKTwvc3RFdnQ6c29mdHdhcmVBZ2VudD4KICAgICAgICAgICAgICAgPC9yZGY6bGk+CiAgICAgICAgICAgICAgIDxyZGY6bGkgcmRmOnBhcnNlVHlwZT0iUmVzb3VyY2UiPgogICAgICAgICAgICAgICAgICA8c3RFdnQ6YWN0aW9uPnNhdmVkPC9zdEV2dDphY3Rpb24+CiAgICAgICAgICAgICAgICAgIDxzdEV2dDppbnN0YW5jZUlEPnhtcC5paWQ6NGFjZjI3MmYtYTMwZC03ZjRmLTkwMjMtODNhNzliNGNiNzAwPC9zdEV2dDppbnN0YW5jZUlEPgogICAgICAgICAgICAgICAgICA8c3RFdnQ6d2hlbj4yMDE2LTA3LTA3VDE5OjQyOjU5KzAzOjAwPC9zdEV2dDp3aGVuPgogICAgICAgICAgICAgICAgICA8c3RFdnQ6c29mdHdhcmVBZ2VudD5BZG9iZSBQaG90b3Nob3AgQ0MgMjAxNSAoV2luZG93cyk8L3N0RXZ0OnNvZnR3YXJlQWdlbnQ+CiAgICAgICAgICAgICAgICAgIDxzdEV2dDpjaGFuZ2VkPi88L3N0RXZ0OmNoYW5nZWQ+CiAgICAgICAgICAgICAgIDwvcmRmOmxpPgogICAgICAgICAgICA8L3JkZjpTZXE+CiAgICAgICAgIDwveG1wTU06SGlzdG9yeT4KICAgICAgICAgPHRpZmY6T3JpZW50YXRpb24+MTwvdGlmZjpPcmllbnRhdGlvbj4KICAgICAgICAgPHRpZmY6WFJlc29sdXRpb24+NzIwMDAwLzEwMDAwPC90aWZmOlhSZXNvbHV0aW9uPgogICAgICAgICA8dGlmZjpZUmVzb2x1dGlvbj43MjAwMDAvMTAwMDA8L3RpZmY6WVJlc29sdXRpb24+CiAgICAgICAgIDx0aWZmOlJlc29sdXRpb25Vbml0PjI8L3RpZmY6UmVzb2x1dGlvblVuaXQ+CiAgICAgICAgIDxleGlmOkNvbG9yU3BhY2U+MTwvZXhpZjpDb2xvclNwYWNlPgogICAgICAgICA8ZXhpZjpQaXhlbFhEaW1lbnNpb24+ODQyPC9leGlmOlBpeGVsWERpbWVuc2lvbj4KICAgICAgICAgPGV4aWY6UGl4ZWxZRGltZW5zaW9uPjU5NTwvZXhpZjpQaXhlbFlEaW1lbnNpb24+CiAgICAgIDwvcmRmOkRlc2NyaXB0aW9uPgogICA8L3JkZjpSREY+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Ao8P3hwYWNrZXQgZW5kPSJ3Ij8+pZdGigAAACBjSFJNAAB6JQAAgIMAAPn/AACA6QAAdTAAAOpgAAA6mAAAF2+SX8VGAAYayUlEQVR42uydd5ydVZ3/3+c85dbpNZNGeiMJJBRBFAEV29p772Utq2vb1VVX19W1/NS1K/a22FdUUFFAkN4CCem9TqaXO7c85ZzfH+fcO3cmkxAEXcrzeb3QJPPMU8759naEd+ndtwJzgRESJEiQIEGCBAkSJEiQ4JGN+VrwSRdYBjQAXcmaJEiQIEGCBAkSJEiQIAHzJBAm65AgQYIECRIkSJAgQYIENYzJZA0SJEiQIEGCBAkSJEiQYApE4iglSJAgQYIECRIkSJAgwTQkjlKCBAkSJEiQIEGCBAkSJI5SggQJEiRIkCBBggQJEiSOUoIECRIkSJAgQYIECRIkjlKCBAkSJEiQIEGCBAkSJI5SggQJEiRIkCBBggQJEiSOUoIECRIkSJAgQYIECRIkjlKCBAkSJEiQIEGCBAkSJI5SggQJEiRIkCBBggT3CcL+lyDBAwD3kcIzkQalNFIKXAF6+s+0xpECh8mfJUjwgNGgFdr6EURcodJIIXCE+bNjFyE+wSI49vqEB/92slALQRgpUBokeK6D0DpZ87/zPoRao/XMNB8psx+eFI8oeSEEuEJY2WH+nNBlgvuiZ7UQhMXQ2HppF60e/BQkpCAMYnSkcNMekoe2PBZCEMYKHWuQAtcVyIew/fOIyChpKSCKYSJAR8r83UIJgaqEUIqQ+kEahZCCqBIRjpRqzh5CEBYCwkKAFknw5MHNZYKwFBEMlohDhXiYGz+iavSVI8NvAiiFaKWM0iqGUI6O/a8UouOp/JnggVXGcawIR8qIMMZ3BCJQhCMl4lg/7OnyQaWThEBXlOEFbYyJGu9o0KUQGcQI8fDfEwFoBJQjRKjQQkApglDV1iVBgnszzBUQFALCgSLzGlLMy/kEQfygNo60dZCCwSJ5NIta0kRx/JA16IQUKKUJRsrocoTnCGSkiIbLhEH8kNUxjwhHKRyr8LJFrQSvXs9rlrQRjlVq3no0EfCva7o58ILVrGpMEZSiBxWNKiAsBLxndTe/fcZK8pGiMlQiHCzy7tNn8ZOLF+MpCGKVSMsHoyAEwmLIsxa08OOnLGVde5agFD6svzmIFEJprnryEv55WTu6EnPTM1fy9M4cz+rOc/gla9nwjBVc/7Rl/P7iJdzwtGVseMZKel+4hhfMbyYcrySE8zdwXoMgJg5i/uXM2ex/7qkUn7+aPc9dxXvOmE1cDgmCGJHYpX97faQ1YTnkC2fPZt8LV7OmIUUwERjeiRUyVlz2+MX87gmLkbEifJjL9iDWqFhxxcVL+MDabqJyxO3PWME/reokSGRBgnuTbY4gKIXEI2VWdOS45AmL2PfslXz17DlQiggfhOwjhHEooqEiTa7D286Yzb7nrWbn01ewKOcTlKKHro4phrxxbTf3PHsl4887lf3PXcV/n7+AHGafHorO0sO+9E4LIIo5JefjOYJlDSmIDOeEtvTkFQtbmZPzGC6F8CAr+xFGk5CVgqd05/nvc+byyr/s4zmntPDJdT1ceXiMUjmE9COiivIh6SgRxDx9ThPPn9/MH4+Mc9v+EbNfD9eaEqXxHcEF3Q3sGCmT1ZqzWzPMT3tUtGZW2mXWcei1M+0a/hQk9XcPIGINlEI+f9583rq8Aw0UY8X8vM8n1vXQ5Tu888YDRI0pnGS5/i488qj2LPNyPp2+A6FCZAWUY5Z15PiHeU3c0D9BuRwhM97DXEhqHDQXdOUIlYJYsa4tw92jJQgUIv/IKllOcB/sIykIxgM6Uy7fecIintzTCMCeQoVv7R6CtPPgS84ICKIYSiHvPmMOn1jXgxBQjjWf2dLHYBiD89DLYSiMjvn42XP5l9VdAERa05P1eNvydpY1+DzpDzsJIvWQKyl+2FvXQhvKjK2gDZSa9ECCmCVNaZY1pbm+f4J9oxVk1n2w8RQ0pPjQnUdY2ZTmFYvbeMXiNgC2j1Z4yXX7QAp8KRJl8iBGZOukK/rBWt/5QBKtMFFzpVFA2X57W97ng7cf5sqhEruGSnzt3Hm8flk7/3l3L/92+yEWt2QYCDWiMZ04SQ+0o1QKObU7z1uXdwDw+N/v5Kpdgzx7RSc/v2AB/3xqF1/eMciusQpOEnT5u0RQylYpVZSebD4PY85oTgNw2b4RCGOcvG/6yR628gJiBaGGiWjyOwuRMjUviSxIcDyHoxKR9R2uecpSVjSnub5vgrfffpDbDo0DAq8p9aDjnVgDhYBPnTOPd63uYrgS8y93HubbOwcJCwFOYwo/5Twkequm2DjFkJVd+ZqT9PJr9/L9rf1cMK+Zq560hItnN3LRnCb+tH8E8n7iKD00bDkBQczalgwA1x8ZhyjGkT5Ca5SAyEx5AEfgOgKpJ2V2ZJufvbpalVgbw9ARZihErCE21dc1znYkU+5T05sColibX7LPE/Yiz5OEkeJ5f9rJPyxu46KOHFsLAd/dOkApinHyKbT1kgQQA3Fs3l24AleaNJmoeydXGMcqjtQxz5vJWVP2m8XMOr+2DrV1kYIo1uhYIzyBK6am6oQwilHb7J5wJe70LIKw97PKU9prqg5hVae64lhBpDHl7WoG77HqqnhCmHVX9hkSHEeaxmo9eS9Vv4e28Vrok5LjJqMZK5O9xO6xMnX4Yvq71b+LAOlJXCbfJbTr70hRo01Zt7bRNPrT9fSgzTAFYfdI2utmQmgfWE/btXeLtVkD50SDTzQSWXuea+/jOxKCmF2jZRgrMxLEAPRXYhirsFNKpCfxXImurn2VPhyBZ4MB1W9Q9t5Ka1SkEZaOq7QeYfa//hocgVfXOa/r6NqraxyP6+6PhohjaV8DEjMcRtn1ITL9Jo5r10dPPkPavQsjBfrY/Y00aMub4hi+E8fQuRJg4j669j6O3Vc9nRBDxbntOQC+s3OQq7YPQFOKX2zp46aVHTyqK8+K5jS7BktEaTNkoPoe0281nc6q9FVdCz3DOkXHpSkrAyQ4rsTRdXR7jPycvN+UNZomOx1H1O5TL5NEnex3ToJ3a98lRE1R1stBt+5bJuW3Akceoy/uS5DhMd0NANw6WgZHIvQkLYsZ5Jg7bU0VM9BF3TfX1ksbvpoud2fk/xn285hn1xtNds2n0NB0+VYn8wXm/by6QLonT76843jvVP8exxsiowEXgZR2sFOdzHFP5h3EVFklHWkSAvpYnplptabvX1yVVVbnOdP2pyonxAyyyBGT+nWmbxHWpDmePKuu373RwEkbz9PooJ6vqoM6Yn0SsrXG3+A60vSTI6AY8q6z5rCiOc2Xtg3wlj/uhJSLaEgZ2qrq3ZnocYpMM3reYeZhQidjAx1L61a2ian7qIohp3Y38K7VXQxUIlb8/B4GhkvQlMFtyyKUnnSS7sUmmE7709+p3hYIp/HHdB3JCe5TtReOSxdWx6xvywJw5aExvn93LzSkuHprP99a0MKrl7VzVkeWP+0ZMn31DyE/8JEdOlSa86zxcPNwCYRASIgDRVwIIOPi+S5RJSIqRDj5FI4rUUqjK5GhjrRba17XQWw4Lu0iPIkOFFQiYyzb50VhDCkXN+cjlEYI02Adj1cQaReZcogrMVHBRBJdV1qlpkFKfr1jkF9vHzT3cwRIgQoipO8ghBn6oIohMusjXEFcCgkVuA0+Qgh0JYZIWcNF42U8okpMFMV4+VStmXi68ia233I8RZV2kVKgywrQhLEywsF3icYrRJ6Dl/PRsWnQDQoBxAon5wGCeDwgckVtXbQUhOMBKGUjqhCPVQhTDl7WQ8UaXQ5BaXTGQzp2TowGVQoQUqJ9ab53RqkmUWmXaLQCEtysh1aaeKyCTrm4GRe0tnuqJvcwUkSxQuRSuCnnuNEqIQVRGKPGAwjiWibdFaZpORop4zT4ODYFrYBoPDDvkrHvMlohTLn2exVUYiMUY4V0HaQvicZDQl/i5XxExQxF0K4Daaem+VQlhjA2JTzSPF8pjayuW9XJlgIVxmawghSotIvrSGKticYqICVu1kXFing0Qmfc40wVEkRaU1GKSEOl6ggoBa7EyXjE5QjfNYuSdiWkPTybydBCEJVCdCVC5gxNxhMhgRR4eR+tNSowU9ui2CgQJ+MZWge8vA+a2t5Fli7cjEtcjgljhZv3kVIYQ6IUol0HnXYRaLQCVY5AaVTGM+tYz8c1OtJozyX2JfFoBTyJl3GJQ008EqBzHl7KJYoUlGPj2MQKx3fAkcRjZaK0j5tyzB5UIkNrdl8Q9j3CGO1KYwBUpzpNBFCJwXcmrS+t0b5rrE09LeIAdKXM+u4pBJB28dIeoSN5/929NPsO1wwUIeehyzHECpVycP3J/a3Khura6JSLSDmGxyoR2nMg5U55tqg6c6XIlDVnPBwBMYJovALC8F4ca+KRSo2m0KCjCILYNPdPV8opD+kIolgRjwaQcnDTjpXdETrn43mSWGnzfkrX9k+HCqU1Mu/juk6N/qfAylXKETrlon3XBD5iSy+OrMm8OFLE4wEi7eCkHKKKIhoPcfI+jnfykeEgVuA5PKbT6KQtgyXwzP7qQBk6mGYdaynQaXdyTQuBGVzkO1PlXdpBeC5hEKEKgdkn10EXAkKtcRpSuNKsZ3WvlN0rracGGJVSZl2URqXdKd8o7HroUgQSdMo1MkaYXmEAJ2fkmxqrEKZd8Bx0HFOMFaW6jFLF8va9+im234NyZAbBpN1a5a6uxBBrdNo1Rmu1rHeaPtBZowdVKULmLG0VQ0INbkMKebypkNLyYqRwcj4aUOMVtO/gZj1LdwIVxBDNQMsIdNoxutMOaCKyOg+j86r3EsoEcHU5qgXbpnyDK8F3EI6Z+qbLETLnIxxBPGFlY2MKHarjyDNjU6iUC+UY0Oi0h5R/ZemjmLr+NZkWGHmh0p55aCU6dl004DvEjjCyNeXW+DsaL+PkU8QOkHJ4/iktAHz25gMQKEgZ2a9TLlJolMbYa8rIHynFVJ4XVleEyuhN1zn2g4UwvF8+zroJ0GkPRwpiICpUjM7J1dsVxnYhiHn6vGYAPnz7IQb2j0B73sg6V06utxSmX1eBk7c8M2p4xrN6Vwirw46nn3wXUo6h/VJUkxdV/1+VIiPr0y5CSnPNTPzhSpTvGNuAGWSDBnI+V/QWeO61ezlYCqElg+9JgrLHfhsUzToPzWqaR6ajJDANslJwUY+J3t01VIKUQ1CJIYh4z/rZvGVFO3OzPrsKFT65qY+vb+kjdh3aMy7fe/wiQPCSG/YzXIkg1nzijB6eN7+Fl1y/jxt3DvG0VR2879QuCmFMg+dQDBWbRst8/p5+do2U8JtSBJGZfPSaU7t49+ou5ud89hUCvrC5jy9t6SN2JO1Zj0sft5ihSswLbzxgakEnAl69vIOPnj6Lj2/q4wtb+kAIUlrz7+fO45WL22jyHTYOl/jA7Yf4w4ExcCSvW9HOv67q4r13HOa8jhxvW9HBtrEK77/tED/fPYTTmEZOUwlBKWR1R5bPrluA0ppMnSAJlaYYa1514wH6CwG/uHAhCvj2jgE+sX42CxtT/OHwGG+7/gD7xyukGlNURsosa83w6bPmcFF3AwrNH4+M8y+3HGTraAW/IUU4WubUtiyfPGsOj+3KU44Vvz04xrtuPUj/WAUv6/P1R89ncUOKV9x8gANjxlAlVHzlnPm0ZFx+fGCUdy9rRwgYCWLKsaLJd+nJuNw4UORVv9/JefOb+dRZczizPctYEPPjfSO897ZDjNl+tfet7ubpcxqZiDRZVzJcjvhzf4EvbeqjUAzxrYM1XXEH5QgZK9575mxevKCFVc0mc/mls+fwuiVtfH37AN/fNkCc9YwzPFrm8XOa+OiZszmjzbzLT/aN8N7bDjI6VqatMcWPnrCYg6WQy/aP8Pmz5tCe8bhs/yhvvXE/A30TvOGM2fz7qZ18cEMvl2ztx837hIUKL1rSzn+fMZvX3XyA6/omuOqZK9gwVOKVf9kPWuNZLy6oRHS4km9fvIQGT/LSG/ZzYDyAcsQT5jfzH+t6OK01Q38l4mf7Rvj3O48wWgrx094UxeO6xvla+ettlGKNSDss/NVWxqIY0XDiMiIhBcFESEfa5ePnzuOZ85rxpeCm/iLvvOUgG/snwJd8fN1sLp7dwIc2HOE1i9t46pwmbh8q8k83HeDm3gK4kves7uI1i9t4922HePb8Zl6+qJWNI2XefctB/nBgFDyHNR0ZfvrUpfx03yj/dvsh0ztWivj0mbN5zsIWnnP1HrpSLv999hyOliJGw4hYQ5PnMC/n8dN9I7z3j7t51ppuPnz6LFY1pzlaivjWzkE+vOEIldEyS9uz/OxJS7jswCgbh4p8/dz5aDTf2znEu285SKVs1uOTZ87mSbMaeN51+9g2UoYw5rzuBr7zmPlc2VvgTbccBFfCeIWlzWneck4XKxtT5DxJIVS0+A7/taWPn20fxMv5dXrOOpOyFq+p+Rue73DVwTFjQGZdMq7DVx8zn1Ob07z4un1sGy4bGteawJaMfPSM2bxiaStvvPkQv72nj6es7ODLZ83hKzsG+cRdvTWH19BUTE/O59ILFzAUxLzi+gOMRjGUIh49q4FPnDGbsztzjFRi/mfPEP966yEmykZ5v3xZB29b1sZYEJNyJJHWxEozGirecOtB+saNUfmKVR28b3U3SxtTHCiGfG1rPx/feJRKpPB9ySWPnseyxpSxvYSgtxTyi4OjfH/bIIEC35/qLGkgHK/wkmUdfHZ9Dx+6u5ev3NMHUrCmPcv3nrSEmwYm+MfbDhGFGioxr1ndyXtWdbGgwWfPeMDXdwzwmY19xNpUBJzQ2hc26FWKWNyQYnFjituHShwpGoc2KAS8c3UXL1zQwngUk5KyNj78UCnkH285yGhojLj1XTnevLyThXmflCsYDxV5V/Leu45w3e4RSDm854zZvGZxGy1pl7uHSnx6Uy+/2zdK7Dt0ZT1+dMECKjG87Pp9DFYiPM+p28+IRY0pvn/RIo6WQ1507T7Kldh8IxCEMTkN37xgAQsaU7zixgNsHS5BEHF2V56PnzmHR3XkKISKX+wf5r23HGK0EuFkXE6/YgdlpXAyLqf87xbGY4VoTNX7+jOuY1AOWdqY5tInLmLDUIlX33TQpi4UnztrDo9qz/KmGw7wxhXtnNeRo7ccMRrGZB1Ji++S9x1e+KddbByvcMmFC3n2/EYaXIfbBkq89/ZDXHd4DC+fOsZ4rvbHLGlK8Ymz5nBxTwORgt8fGefdNx9g30SAm/OJxgP+eW03L17QbGlZEGmTSRkqx7zptkP02yDX0uY0nz5rLhfOylOJNb8/PMa7bjnE4YkA0h5Eii+cM5czWjIENhNQjjU5V/Cn3gLv33AEiorOtMtHz53Hs+c1k3IEt/YX+dCdh7lu5yAXreriS2f0MBwohoOISqxo8h160h5/7C3wkTsP843HLyTlCF50/QGGSiGef986F0NlsqtfPHsuj+nM8cLr97NlqASx4rmLWvjcmXN45fX76Uy7fOz0bvZNhIxaY7rJd5id9fj8lgE+f+tB3rx+Nm9f2cmiBp8DxYDPbu7nc5uOgoaephSrmtNc21tgV6R52aPm4ki4Ys8IR22wOy0FP7lwEZ1pl5f+ZR97xwO8lPmeGFDFiH9d282bl7XzupsOcMW+YfycP2W7g1LIaZ05PrOuh0hpsjYwq03slPEo5k23HORwMYJKxJldeT5x5mzO7chRUZrfHBzlPbcc5NB4AK7k0R0m83LNoQKrV3Vx/uxGbjgyzh29Bch6SFcSjlU4qyvHf505m7Pb80xEMb/cP8p7bj1k9G7GIyiGrOnM8bnTZxFryLgSYctWW3zJf23u5xeb+5nVmeOnFy1ix1iF19x0gMgRUAh499pu3r22m5dft49D4wGXPmUJY5WYkTCmHGtDFxmXq48U+MAdh/nGExaRcyQv/Mt+BqfRhe9JhsohP9/aD74JjMfa8OFs38iHsWqGUyeO0oMahVDBWAUKAU9e2cmpLRn+3Ftg13AJcj6MV/jvc+bxtlWdGLsgZlE+xdceNZcU8IVbD5HLNfKknkaEEOSkZNiW0jy6PceCvM/cjMeNpZBFWZ9zbMaqigtnNfDaJW086rfb2ThUhDDmrWtn8fmz5tSuWdaY4ouPmosnBZ+7+SDpnM9F3Q2UY4UvoFwMyfoOH1zdzayMx7qWDIQxCMF3LljICxe01HTKWW1Zfv/EJZx7xXZu3DbAmuYMC/I+P3nsKVOe97MLF3JBEHHNoXGchkkhIWxKtTvtcZEtCZkJaQxDrG/LMC/n8+x5TTXd9ow5TfRc5HLW5dupjFaY1Zji2qcspTPlUo4UnjDXrGvOsPa32xgeLrGgNcNfnrKUJsuIOcfh5QtbmJ/1eNzl2wjDmCf2NDA/59PhuxyISqAUCxrTvHF5O7f0T5BSmnM6cjO+77aRCo+d18Sfn7IUgFKoyDmSNy5pY07G5R+u3AVKc3ZblrOn7eGT5zTyjDlNnHvFdoIgxnOnNl4GykR4fnThIl6wcHIvNJBzJed15jivM8f8nMdHbz9MJAQXzmvmyicuNu8SKfKO4A1L2pif9Xnyb7YiFZzRluWJKYdXL2qtPeuFpzTTlnJ44k82MVQK6c54vHJxK5ds6zfRYQ0vmd9MR9plrBTRJGBtc4a1zRl+s2+En20fhNaMsT8KAa9bP5unzjYNsY2uA8MlXnnGbL597rzad8zJeLx9eQfL8ime8sedBPHU5kxhncW9I2WbVZTsGS6ZsjrPOeE5SkEY4ziCX1+4kLM7J9f9CbPy/OnixSz51RZGB4qsbUlzekuGyy5YWLvm7LYsVzxhMat+s5Ujh8dZ1ZRmaWOKX104ec2a5jSXP2ER63+7nbv2DNMzr4mljWnObDPZScYDzu7O885TTZ31nLRLgytZ0pBiSUPqmPd1NFy8tI1fXLDA0lFMZ8rh/au76Eg5vOHy7TR15VjdnGZ1c3pKCdhbV3SQloLXX7sXPMn5nXlWN2do8x0ITFbn7Ss6WNSQIsYcCcB4hZUdOW5+6jLy7rENv6sa0/zsOGOeqg7S5FZpUODlPNOyGShcrTm/M8/8vM87lnfwxmv2oLOeKVUeL3Nme573r+0GYHlTmt8WQxbmPObnfM7tyEGsJr9RGCsi70ge05mnojQpBxiusH5uE39+8lIcAcUwptmTvHV5B12+ywuu2gWxZk1zmvWt2Rm/5V0bjtA3UuItj5rHF842srMYxszJeHx0XQ8tKYd3XbsP4We4aFYDC3JTa+KfOa+Z8zvyvPa6vYSuOLaELFSsaEzRkXZZ3Zw28tWRdPgua1sypB2Jis2o+y8+9hTebHu/AJY2pvj0+tl0+S7vuekAqjE143jZ6hMrxRCGyiDh9WfMBuDnu4chiBE5Hx0p1janOaPt2LXor0T4QsBYhYsXt/K7Jyyecb26Uy5MVPj+RSt4qZUfWmsu6s5zUfdiXnTtHi696yj5hhQXdhk5n5a2pqx+lkSkaPWcmlx92SmjXHL3UUS7fbeRCi9e2ckLrA7qzrhs3VtmzfxmbnjqMqQtt8qkHN6wpJ2etMfTr9xFqDQHxspIKZG+wz4rO/y0SxTGxBOBKRHP+iYarqfuVasrOb01S7vv1uiaWHNue5Yz23P0pByWN6ZZ2Zxh5Yzr4/ChixbynAWthLEmijTndGS5+uLFnPnb7dzZP4GX86Y4akE5oiXncfWTljI759Wa1J83r4lleZ/TfruNyPLx2W3ZGWk5iDXv2XCE/sGAnpYM1z1lmRloA+QceNEpLZyS8zn3iu0QRiAEF3TlWdWUPuZelUhDKSLXmOKWpy5jft6vve4F3XkuePJSWn50FzqMWdaYnpFOeksReQQXzWog60gaXMlQrGxR732ANgLnMZ051rRk6E65bIlNVnRxPsXsjMfyhhSeI5ifSzE/d6xsbZCC16/u5ouWvyfCmHlZn8+eMZsGV/IfV+9mlg10N6VcNj17Jatsf9/4+tlccMV2bj84RrojxzPmNiGBRsdWx9jv0Zg61bPaMszOeizO+yYrlRNTaydDxZyMxwVd+ZllK/Du2w/DWJnVc5u47ilLSUlBKVRkpODFp7SwqjHNaZdtBTTddo+/+Jj5nN89ec8P3XmEj9x+mNgVrOnIceNTl9fkddZxef2SNrrTLs/44y6CWEMQszDnc8FxbLMl+TEoRTR7Do/uyNGddpFaoyYi5uRT/PvpPWRdyaKsx3AhYOVx6KJvIiQn4Mk9jfhCkKnKhvotV9q0LjSnAdNaEJcjGhpTPG+hkTl/PlIwGbuHGB4R48HrsSDn0dTTwEvOmsNPLjIG1Ec2HDE8EcTMbkrzllWdADz68u00fO1WXn/jfgDevLITMh7jYWzq55U2RrFVsoG1RMq2j6Ni//6jPcOI795J84838p2dg2Qdyb+t6TYlDtkU71pljLLX37Af8bVb+NCGXgBesaQNMi7j1gsvRZrQZpNeurCF+Q1G+ReVyUqd3pU3TpKG9b/ZhvzGbVx2YBSAly9qBaVr9zpSDFn8qy2kfngXVx8ZB+Cli9tsWd6xBapFyxS3DBTxf3AX/v/cTfNPNnHEjrqO7LXVNfjezkHEd+7gwj/sBODM9hwXzmqAoSL/uKKTzpTLL/ePkPnunWT/ZyO3DhSZm/d55rxmGC3z+mUdNPkOvzs0hvjWHaz+1VZKoeL87jyPm9sExaD2iiWbHaSiaqWU1x4tcOnWfjp/cQ/OD+/imr4CAM+6Zg/iext4xjW7eYs1hj92Vy/Zr9/Kil9tZiyIedqcJs6c1QDFsNZb9Pob9iO+eRvLfrWFzSNlzunI8bpl7TARHFOlyETA+XObeMHCFsqRYsnP7+EL2wYQwMv+so+LfrcDgPev6aajJQNBzNusofXxu4+S/dqtrPjfLRTCmCfNbmD5rAb6iyGxFdxf2NKP+ObtPPPqPdaJaGDBvCZ+umcYgNNaMnRkPSiG+GmXc6xwv7qvQLouOvz2VV3gOYSRIipHtDT4vNnSPkBJmXV9xpxGK8QPIy+5lfN+tx205slzGlnTmTPnn8zAa17GxbHRdC/j4rhy5jKnujIWJkKeNbeJsztz7C0EtP90E7kf3cXmoRIdaZfXLGmFUlijs9v6i7RcupHZv9jMjrEKLb7Di09pMeWN9lk7xyrM/vk95C69m9sGijhC8NIFLaC0oR3bD2NSCTFvWtZee6X2nM8Pdw7R9tNNtP54IweLht7X/nY74vsbeN/dvfy7DXK8+cYDZL96Cxf+wezva5e047ZnOVI36vVdtx5CfP1W3nrLQePoLmqlsykNlagmL2LL4+u78jzHGpzjUWxq2JTmA6fNIu9Krj48zvxf3IP45u18eeuACQTF6r7PCrGVvdi+wep7vHppG0s7c4QTAQEaQsU76+hjIrJltKru7zN4A8rSrdLm/ijN25Z34Aj48tZ+cl+5hSdcuQuA5y9sYXVXHkohJfseL7l+H+Ibt3HKz+9hLDRR54FyBA1p3rfGOG0v+PNecl+9laddZe7zisVtpBp8KpWo5gQ99vc7EN+6nSdcuZNKrHjNkjbOnNWALkYzvnd1CElcdzp5oKvfou2kOo+nz2syAaGrdyO+dgtvvPEAAK9c0ka6wSc+juNaLQpe3p6lY3Yjn3jiEt69uos9hYCvbR+AjFfrY6z6cU/64y7E129j2a+3GWPalRQjU9L6n+t6APjhriGaf7wR8Z07uPzgGAD7xyt0zW7kpYtaGQtilvxyM/Ibt/G5Lf0AvGFZB7iS8bpR5PFMc2fEJH3UZEjWJQhiE+RIufyTlauGHk1vyeuXtCGF4Md7hpGX3Ma5l28H4B/mNnHmrLyRVSkjL4TWNdlRCWOaPMm5sxo4tc3I9mOmpdftS8XySPW9q6/ar+D8K3chvnsnr7nJ7M+P944gvnMH4rt30pBL8ZwFrewaq9D+k41kv3MH3981hCMEr13SZsoZp8v5csQrFrYyO+fx594Cqe/eyfxf3sN4GLOmNcML5jcb/eAIcjao8fxr9yK+aWh5NDBnmZVt2eDrlrbTmXa5preA+PYdLP3lZoYrEed05HjG/GYomnL/6r3m/XIz4pLbeN7Vu2u9Z5Qjzu/MMT/vc9dgkeZLNyK/dye/s3Twb6f1cNW+Ebp+sRnxvQ1ce9Toxadeswfx/Q1cdNVuKo4ga9PPpTr75j5DT/JOWU2jK6A54/HZu3vJ/ngj8/93szkKRWlO+cU9iO9v4Dt7hvnwmSZw8JQ/7Sb/1Vt50bV7a0Em8j6O3eC1LWnGwpjnX7OXPx4ep8GVfOqM2SBgJIwNj2B8oJlKLyv2pUo1+amnBjQElOw1f+mfwPnBBtKX3k3bT+9hqBIjbZ8TseLtKztJScFXtw+Q/fbtzPrZJg5MBKxtzXB+TwMEca2K41EdOd556yH+425j83349Fms7WmwNlA7UsBP944gvnEbj7rC8MzT5zZx9qwGsFUv1Wq2yw6OIb57J+Kbt/NV254RatN7Xf0+DURCQCnkFUvayFpamt2Q4ua+Cbp/sRnx/Q1cbenimZYuLrxmD4HnmKBMXZXCcZ1krYkwgb33ndpFs+dw2d4Rbjk0CtmH3hTPR5yj9Lql7Yy8eC0/OG8+ec/hXTcd4Kqt/WY6SiVmaVMaCVx1cJQbdw1C1uMHWwYohjHLGlOkMx7F+ziYvxzEUKgweqTAf9980DoOWXAEc7Mu83Ie+0shl2zug1Dx7c1HawZvNufXmBwBcWjqz9+0rGPqQyLFGhux+u7uQe7YPQSFgEs2mXuta8tCXTT/83f3smvPMMFAkS/d02ciofkUeHLGAQj1Tkk4XiEsBIyOV2rT3Ko8UxXiH7v1EEyEXL1tgMv2jhgntcH0jqy1UZ9v3NMHlYh4uMh3txqFvazJvMMZbaZU7asbj8J4mU37hrl034iNktjyLTF5SCN2DPyF1im4rm8CNPSPVlBjFYrW+xsoRzBYBKV5rI3kfO2ePvAkuw+N8T+7h2pZNmJVO/BxrBRCMWL7ln4u2XDE7E+TiZwoMS1qH2nOn2UiPP/vnqPsvONILSoURIqrbjnIrw6OkXYkSxt8cASP6jJGwJfvOQqeZNehMb6907zLiqY0RIpGWyL00VsPQiXiV5v7+It1ck9vz8JwiWuPFsi6kuUtGSiGrGpM0+o7bBgswmiFvD+ZRH50Z87UShcCKIW8fkk7PXVCzBMC8j4vvvEAy3+zjU/f1Qsart85xDV9EwB0ptwp/R8PBKoDVr63tZ/Bw+MU+yf44jbjCCxvTFNNrgB8eMNhRo4WOLx/lO9Yo29ZcwaEQFqq/PiGwxw+MErx6IThMWB5c9rU46s6w6cUMrcjx0uWTDpKjhQQxgyNVhguBDUHbbAUQn+RRil4VFuWsUjxtS19kPG4dvcwfzg8jhSwqClNyfLv3rEKn7n9MESar93Vy8FCQIMrmZ/3qI9ORHb62RvrHDaB1cS+y9mWz9910wH2HxqDYkghjB9wWekJwZuXtZvs1kTA+lkNvGBx6/HtolhDKSQqR6a0eQaaCG0fzppWs8ff2DoAUnDNwVFuHyyigJwjqdfDw6UIRiv01a1/MVS05DxmZVwOFAJ+sq0fsh6X7xjizsEi7SmXeQ2Gb6q81180B4v/8bZDfMfS02ltWWMEi+NnfI5L2p5EC8Ha325n2a+28pvdwxBrfrC1nxjoSLu0ug6omfVFxVr833rMKfS9cDXvsVUMz/ndDoaGS/hZry6obd5icCKAsTKDhcDGFgQToaI577O+LYsG3n39PkaHijARUrEGflPK5Wgx5FNb+nnHzQfYebQAkeY71kBb2ZiGlFMzqBRQKUfmHJpImUEEMyzEyuY0L1vQamTIRMArF7ayyvKvUUsafIdH2ezwl+7uhWLIjbuGzFQ/YHlzBqIZZIgw5UGPbclw/VOXcc2TluBriKPj07o60SYWAhgtM2z7LApRDKMVGC6xuslkNC7Z1s9Y/wREseFnYFVLGhynFjSryXlh5S7w7W39UAo4MlDklzZgJYTpIUZMOjdHxiswFhha1tVBA4ArWddi9OLXNh6F0TI79o/yQ3uvZQ2TpX/SDqcZst8zYoM3QgN5n8sPj7PwV1t4+p92MTZegYEiP9plDOfOrAsK+kbKMF6pyaaxYgijZeJiMGWjK+UYyqGhAXE/fKaq0y0m98R1jGNXGikzOBEYIx7oLwQwUKTbd+hOu9w+UOSK7QOQ9bh0az+HCgEdKZd0xvQqAwwEMU+/fDs/vXk/L/7jTgINF8xqIN1sApHV9w4r4VSa/iu+pRQp1FiFynjA0HilFpCr2EEuq+vtG6UZPFrge1X91ZwGrclZ7+aV1+7lM1fv5oNX7eZbO80endGSBil4lC3P+9JdvTARcvPOQX5peWZlc9pEDDQ0WNraP2HogfEKoyfSB5UI8ileU6dfHMdMnzhqf79qcw6UIxgpE00EU/a+ZA+IP55sEEKgxiqc1tPIv5w2qxZoRUr8h+A5So84R2nbWJnv7Rzk7qGi2bz1szlnSZsZHCBMlAOgL9KmJjjjUnIlvVa45h3TqC7sBJBorAyjJRguUo6OU/KibKO2KzjDlj3sLlSgHNFjG6z3j5TNKe02zVl93pSBN1bYXzSvmdPas7UIrrAhj05bd3twtGIavbXmoM14+NII7Wpt6JBtvqMxRZ+9T86VIE7cPetJARnX9HKkXeQ0DqlOQyk4EppSkHLYb7NOQkpwBV32PYcUkPEg4zFqmSfrSvAcuu0+7BgzzYwEsak5Bnwp60wHKIwHcGiczsYUr1zaRiFS/L53HHIeIuNCxq0xZ9qTkHZoyfm15vYR3zFRjrTHoHWCW6plTdXIZKxNFqs5zenzm43SK0UwbXqQsr8zy957bymC5nRNUWbSLuRTHLV73eKYxv7OlIsGRh05uSZ2X5pc0wTrCsFoEFPyHGhKg+9wwNJJxnMgUlzXayJBZzRnoByx2iryq/snIIjIWAFdjY69e3UnxJpM2uMdq7uoKM1YfSBAmIjntp1DFAMziAQpa07IAyrytJkY156r2/vQNNkO2b1PO4ZGq3RXQEBjCnIevdbwzDliyouNa6AhBXmfQ3ZNM640DfvVyWACKIa8YWk7roDhIJqMjjkSsi4i7dayE6mUAxmH9qzJ6vaXQuIaHbkM2nr7FlfWetgGg8g02TenCR3BIUsDrjt1fuBIMcRtzfIqe94R1E8o1LXJQ9qxo63KIfEDeChpdbpepOFNKzqY15GFkTLvWW2yN/smwhn3PuM5iOYMLQ0+BDHhcNk4PHUyItQaXEmH5Y9RgMYUTt7n/D/txvvBBm4ZLZvxsbWpnw5kXfy69Q+VptXy1OFiaPoTsx6knFodfN53Ji1aG0yiGCBmN3KeLS89UAjM/p5A5o1VIhgpwUiJEUuHtW9yJMPFkO17hlBCgOsQu7JmVOsT3Li6p3/uLXDp7iEOFgME8Lnz5tPYkjYHU09b5FTKhYyHm3Ym6dNOB60abFoI05heDmuBrHzKNGK/55o9fGfXEDLnw0TALOvU7JkwOiNl5aQEZjX4+E1pPCGIR8qmjExOnSgH8N413TasLXiPLcsctEN0jGMs6bF8snsiNHxeCjlcMTyWEuKEgkRNC1afyJDRthzJ1sFStrJMA6QMf1az6r5jdVnWo9OWZg7EZhgTWZ9xuz8tnsP0UWixNoG6qs4d0EDGx2nJ8I8bevF/eBf/s38E8ikQk03sZSkg502hZaU1OJJZNki1fbRs6DaIGajqvKpeFoamJAKZMu9e7RPRdQ78niPj7D9aMN8iJUqaFRL27MiqDq+WTMuq7PId6mdmzm7w8ZsyeFIQD5UJg/jkDwwVk1P4dBDXvqlodZZWmGElWTP0RtiCuJS1LZrtQIuhMK7tHZ5DX9nIn7yc7Ka+o3+CgSiG+c30x5qNg8a+a/cdiHUts9iRT+M0pUk5hqbVNJo+GfjTbCBRJy9xHRM8BMYQNX0wan837znWcTZ7dvtQEbrzkPO5a6AEQKvvgufSZW2gXROBWbtyXLMLU3XvnLHZqQmlzXtlPNLHG5ogTfDhpQuaWZD3GbB8KqpjgjPG5k3V20uWLurpf1ZDCq85gy8F8UjpGLoIbDXKf9iM4Gc3HmXDkXFkQ+rEVSUPUjziepS+t3OIj125C5pSfODsuXzk9Fl88szZPOby7RCpmnceqrrZrvZMmCqTKA3FyAxo+PB58xkMFVLrWkZnulB/+oJm5rxgDV1pl9PbsgRK88+3HDJC2DLVyrYM337aMptaF3SnXUJlBGJV2VZsLcR7V3dRjDUf3XSUj582yxiNglq6/OkLW+lsTCMEzLdG56TitgrXmTrWvOYEyft34m71V+vHqtY3j+NIcrbxt75XparQc44EZ1JUf+LR8+izZVSPtxkgXW90Ac9e1MK29iyfskz5vKt3UymGeI1pM2lteohR2/p7oBwrc8ih1dRR3T6jJ//+72fN4eUrOljRlGZRY4qb+if42MZeyPkzNCZOKogJO2VJTFkgTWi/wtgXxukrRsp8UzX7ZL+v6tworXGlREpRiyZVyxg8G728pn+C94Pp73ElZ9vo1g29BZCTcZHfHhxlOIh53ZI21nXmWNjg05XxeMtth3jB/GYeU+3tUhpdDHneulm8Y0WH6StTiqW2lvkBPfTcGgJVIf+m1V08dl4zCm368DDlrrUIZTUSZv8Si6nO+iQt2jFCdQa7O605vFCOoCnNv6zp5g9HC2wZKfNPdRG3471v1QEuq6mzoKt7l6p7pi/l5Og4IWqlV3La+N+xYsSblrfjAG+/4zCfOm2W4W1XQiHgsgOjvGtVJ5ecN5/35zx2j5ZZ0pR+wLYh60r6yhFf3T7IB9d08dJ5zXx5vMLzF7Zwya4hDhZDPry66xgx8ay5jaiXrDXKfbzCBzcc4UcbeglbM9Mi8aIWuKga2w4wUTE9GK48cVa7SgAZr05Wq8l/L9dkieHhatnPDy5YSF855PR2U6v/zZ2D/G7PMCJ34lKQi+c0Urh4CY4ULLd9alE1ox2YCYDvOn8BLzulmYw0sisthTkH6ASoyuD33bCfG3YNQUeWK564hCf1NPCuFZ188NZD6JR7LyRoGq5HR8r8av8oz5nfzLcuXMjHNvYyXArpqfZmxcYY95tTBMWINyxt53kXLeJ0m7n/2N1HQWvSjiBQGl8K7nnGCkOPQcwlOwd5/+2HqZSjGhv98UiBraNl3r6ig8d0NxDFiqVNaf5lwxHWt2Z53rwms99S1GzRLz32FAaDiEhpnmiz7lKeIHCS97l+uMxjr9jOaKwJBTgz9DhUeWlZS4ZFzRl2HRgl05Fl7kme19Jk+Tioq1QILQmmHclkY9RU2VItRarSnCMExTAyMR/PMUFSKWolTqXw2FI2rc1Y+6qh+ZFz59J7+ixirXmcrZA4aeNSChgPWNiR4yPrezizJUOodM3OqC8jPRFGw5gmz+Gef1hu5GMY881dQ7zvtkMUyxF+yj3xO9nR3NVg7pndeW7ePQRpl2V18mBmB9isdXVPytN6Yar7knJFTU4UlSUku0XVEtK81Q8Fa9vd+FTTk1yMFN/fPcTbbz1EuRSdvPN3Amc91ho8Wdvr+hnB1dhj1b6sHV1Qfa6AwBoSKcfU07n2Z186/xQGKhGx0lxseUbrSX1TtQ8mwtjc6ASTEoJIQcrlvWu62TUR8P09w/x7XalsbVrkcX5/Ija93JuqdBHFfHOnGcJTqqeLUsTytgxPm9NEoLS1lTzcE4aOEkfpQYOs70JzGjIu/3HLAV68sIXzOvOs68xxx/ZB7HAO0/eDFZpKE1pmdWwUuqI0DcBbppfAzYDOtMeTZntTnYJp1NLqu7xy4dSylsOlkAhdM7r7JwLO7WngCbMb+ezdvWy1daT1Z8IAtcbx+n+rRrjF8TJeVYUl6izWBwhxfZ29NYRqxqRNxVfr3quRjKoT9DQb+a0XmNU64mqZyGfPnByEMRTEbBsqmezZCWpo3ToFVx1DC7rmGNWifXUlJiub01NLCfTxRemUaOH01LRmkp7EZDi0oqxDXlXUdTR3vOfEdYYmaZcNg0WUMo3INPimtAi4eaQ8ZWRwg4D/3HSU1y1p40uPPYWutMtYJeKXOwZ5y9L2yXceLfPyM2bz3fPm/30YtG5Nz+3ImQEBdY5+tQdHzKCYJ9eLY+rMJw0qPSWaX71ieyHg4oUtOAI+cVcvq2dQ5jO9q2dfpBwp6wBJu7/KOmnHUa11GYA6XQnA3Aaft6/uZstQiT/uHsZb1zN5h6zHu289SNqRvGV5O797/OL7v+ZiqmSItWnC/+XOQf5hTiPvXNPNBbZP7et39/Jkm1E9JvMSKraNlVmYT7GoIcUPH3MKh0sh1x6dmLq9glokuz5IUY2MC6FPaJBMOrtVHp7qkFTlgmfXvhqoWd8+NZAV2GMXxL3IunWtWdZNC4LF2jZ2lSK+dP4C/nF5+3Hl3okSqIAZGdxqMsDvvXE/T3rOKp6/qIUPbuytnTN3IjhSgCd5wbV7+fnjFvCMuU08uU5uHsNfkeJx3fnaxNeBSmRKc6W0PQ9mPTaOlMk4ksUNPu9c2UlPxuPFV2yv0W2HK3nPPUd5+4oOPnfuvFpW56db+3nC+QumPLYqV6v9jjU5XhdMmjF670pGwpjrDpdBCtysZxKAespFbC4E7C4ELMz7/OUpS9k9XmFdW9YcPXASDFANrpTqSkZjS1eetOVuM/BNVTaXq31RWtsMcX1gYDLqXzzOePJaRgJ4as/kGlX1Yqmqo+7FN6Fshjn8+UlLmZP763tB6mkg7UiWNPj80/IO5mQ8nvun3QSeOuEZS649HuP2oRLndOT4zBmzedmCFubm/Frm7N5Qvf+EDQrWdGedjtZ1AYP69QysDKg6slUZu3m0jBCC5Y0p3rC0nVkZj2f8aktNZjwQqmtStlldLkRNRk0vO9MzyC2//veBp88+lmfK1cyggrS1pyZOQlbsGKvw6DmNnNqS4XU37KfPZnVP1g+v0sWmkTKpOrroSXs8/6rdhJ4yDp7SdKXNPt/eV2CgGEI+hX6IHh79iHOUqqzlZTzCYsTl+0ZYvqabdS1Z7gj7a0ZqLaKpq8b95L8LBA2eg9Zw8R92sLcUIpXm+49dYHqPpgVtvrdriFdcsxs8h7csa+cLZ8/lK+fM5dH7h02zJHBdb4HH/2EnTRkPaZWs6whKYUyXFSzjSvPmNcb7/8w9fayfNtGtKrc+fncv77vtMLOb0gSxspkcAb5jyg2OCULZ6K49pBbxwNaQ1u5v+VgyNdOE5pgIczVS/+jLt3PTQJHunEclVvhSMBAqaEjVskL/eOtB7hoq8eqFrbxmSRu/euJi1vx6K0F4gjKBakmdmhIoPGaEclXovfzavXx/cz/pBp9vnjOXFy9s5UOnz+JDNx1AN6ePCeJMawU9rjFWL5/VtLM63GnvMqPgqhp9ypQ0DRQCrjxa4OJZDTyuu5EljSm2j5Y5MGodJbu+nQ0pNhwa50e7h3mxncz33lsPcnikTLelt0KoIOPxXlty9U83H+Tz9/SBhJv/YTlntWX/Rjxq8KYb9/PVrQPMbkxTiRWugAmAfIqZKguqexVUTxyeYc2rJYOhmurALmlMc05nnhi4avcQz5234D69s5rmONfOx9LHD9+6NYPMXFI9IPkVS9tZmPd58dW7a8MjVHXigi9hJGCsEtrM4Bjf2znIm1d08NjjTGSaLh90fS2vxJzdEsSmlDbt1j5kZzHgoxuO8PMLF/L47gb+crTAbXuHecPqrhnv/9uDo7z4iu3gO3z87Ln8y+ouXr2wlbv6i8fd43reC0Nz8KxXi7pOdSRPuPZMjumsyrh4WsT1UZdv4+aDY/S0ZPjt4xfxpmXt/KF3nP/dMYjTmDquEfqTPcP8822H8BzB47sbuOTceYbWyhFz2rM1J+niK3fyh70jtDenOfrcU2nynJOnd62hOcPdoxU2DZc4tSXDyqYMm0dKx2blZ1oAzyEuBrX+2R/sGuK3B8f4wNruyQCPmHS233XHYd536yE+dPosXrGolc8+ai7P+dUWIqVrVWbnX24mkF6wpI2rnriEFy1o4fWtGQZt+U9H3mfj0QJf2NJvmuuBz246yu7+It3ZqZmcBus8rLlsK9vGKrSnXSpK40koaI1smHn9tdJIKZB1maHpxpbnO1QKFV593V5+9LgF9GQ9urMeP907wtqWNEtPlG21w4pq5VMzGIXVQ8dnWn1RnxWy/xCFyhzY7JlTZ4WU5G320zhiYsabVJ2px/9uB386WqAn71OxE0XL1fJhpaf2+0y/Tynitet6mJPzuOrIOM/9816Gh4u8cV0PXzl77klXmVUnap53xXbGBoqct6SN6560hOfMb2ZFW4YtwyVTpnUiWZNx+cCdR1iY93nK7EbO6shxU/8EG4ZLx3fk6/alukxTAw56Um7q42d59LRsffV7nv77Hew6WuDMBa1c++SlPH1uE6d05xmw7QH321OqC+KpOoKdbt8cj5br7aXqO6/79TY2jZbpSLtUlMKXkoLSiHwKPVapZanGK/G9hpeaUg5vshmk724f4HUnEeivR9XmOv+K7QwNFnn04jb+8qQlPO+UZla0Z9gyVEJY+6G6b261GkI/8Lbl3wuPuB6lae4xNw0bRXReR9YYDdXsSv1Jd44ga7mzEhtF4gpjnN5xtMCOw+NsOzReaxI9xhiOzYQkQsWXNx1lJIw5tzMH+RRDdiJWrDRBMaC/FHK0GDAwXKS3f6JW41+IFOd25HjxKS1ceXiMg0fGaZ9WVlDtkapECiYCDpVC+osBfYMT5uTnOilZbSRG61opXDFWJ7bK74ORGylVnRNN3q1mSNSUSLqoSlQNactAo6GCeHKy0WA5Qk0EHC6FDBYqHDk6QVgKcasnygOX7x7mhk19vPb3O/hT7zirWzI8obsRiuHMDoqYFFhutUHVGrQZq9BL1fevRvsiBUpRHinxRdsA/ai2LDiS+kCOmBYJ9OTMBk61vKxYFy1zhahjSF1zFqslPFIIIqVM+ZkttasK03JkGklRmj8dMhOOnr+sjY6Uy9VHJ0yPXJ134UqT3v/Exl7rFMV8aWu/UX52bSbCmGxjipVNKXaPB3z+riPYEUGTA0b+Bh5SNbI2YocIHCqFDExU6O2bYHy0Aq6srWdtLbQ2I0uxk7bqDOyoapxoatdMWFqvrvdz5zVxYVeOT97dCyNl8mnvpN63GgWeErgWk4ZhsU6bB7GaVBZCkK+eX2XfrxJrpBC8bVk7A5WI/9k5RJvl8RqvFAJWzW7kfWtnsWM84GlXbOcn1+3lusNj92541Bt1tlotLEc8Z2Er/7yuxwyqCSabgNvyPr/YPsC20TIAn9p4FCJV45EZNLzpYVOab200Q2TWtGRotKNwa60oejITWuXPGGj0JE6sjbwUk9nlig3Li+NkbEziaNJCyTnVMztM2VP196oR18OHx/m6HXKzvjVjjM8TLN3+iYBDB0fZe3CMOweKk8ZMELPWBgu+u3OIP2w2Zy1NVKIpjf8nC9+OLr7Z9lec2mLHkkPtbLtIzzBtSprpUk9d0s6LFrbw+8PjvOy327j0hv1ssu+LNO8bjJSRseJIKWTP4TG+ZPn/9OYMpNxa76LA9s5lPK7eMcRVdmjM/HzKjKGuOvq+y8fv6q29ymc294Hv1ESNFMZirJam9ZUjgqo8HyvTe7RAqRzjnuAgSm2NTn2C1JzXkOLPR8ZZ9LN7WH7ZVhp/vJHnX7aVvmJ47zJHT1YS1PR+XXl2IVTGKp/hUNQqe8u6wFfek6SqcifWNHoOXRmP8UgxHOtjPH9Rq1qxDfSlEGo6L6D3aMEMW3CN4+VKU3KmptFYtcyxOqTooxt6Ge6fAAXjwV837MXzHMh5/GXbAH/YbzptZuf82oefoKgCP+UyGsQ89fc7mP/Lzcz73y2c86O7uNwOJLi3falljuprk+vKGMt1fZnutN+t6sWKDULVTDnXgazPrXuH+Z19jzkZ38ic+6u+LK3XKgWqDm2d3hkJ1ZRylHpKqMq7WGlQqsaLfeWQsMYzAUeOFpgoRziWHrqrPd/lkBNVAlWU5nGdeV4yv5lf7B0hPDpBa9776+ki63H9jsHaRMXZDalJwy3rcU8h4MlX7+GNtx9GpNwTVMYkjtKDFtrWk24aM82S6zty4Lv0WcelJ+UY43KsTDMwL58i0jAcxfhSmIiRACfjmaEIeR/vOMJe2XN1KEe0uC6NnlMrLRuzhDW70TdjYMYrLM563PTcU/nKRYtAmHR9vUz88rYBUNrUTtcJ+yEbTZyV9w0zjpR4+qwG9r5iHW87bZaZMGfv0+WZZzFSZrk91K+3HN3vjFJ1KlUzAvonIFacao2JQmBO6a42+rYLYNxMXJtrPYrRSgRRzJBtpl+Ydo2xMB7wmUfNY/PLTuP07gaiiaA2JSmX96EjC67kR9vNpLjH9+RNE6eYOVQ1ERvjqNF3aFfanK1VDplnoyH900oVI3sqN5WYVlvvXS0FrF+uasXXUZvSnpP2YLRcM/6L5QjKIfNtr8NQaIZuVLQ5aK+l9i4x8zN1zaw2C9KccmnQGvoKoGF1/dpa6+XP/abU6U2L2wC46siYVc6iLlIL5Hzu7ivwlR0DfGZTHxPjIbmMW4tyKV0nvKs10eUIKUxp1t/EU1KaERtwWJQxJ9szWuaNyzs4+tr1PHtZGxQmJw11OAKGS1CMWG3peKAcGfq339HiO2bgyniZU+01w+UYFLWMoxTGWP/GjkFIe8ccunw8zThiJ3B1Zn2TMh2rQBBzii176a/LanbnfIhj6B2n1ZOssOVchYqZulavq7+xfRBGyrTWr7OdhnehnSD2i12DZn16Gsml3ROsqnn+sJ3jPT/vm+l0hQpMBHzg1E7+35mzOb89a8fum+tzdkDIJzYd5bIDo1x2cBQa08ftTVA2QEMhYFajod2xIK71lVWDASjNgKXXVilgpEw8EfCHixYx8MLVLG1IwUiZxXYNh0shTCu3EsIcpmoMN3MQJ6MVRBgz267ZWCWcYpQGYWx4OIrJ22h4cBIOTcZzajI+a9e5+lvVYEZVnlMM6XIdUo746/r3tOZ2y7+Pasua/dWaxVZe9IXxMX2k2v7exdZA/tmuQZM97s6RSZn3GypFdHbk+P3TV/CiuU0oG3Co3meyXNVm94By2UxCk75T6/UpxQohJ3WoyPkcGS7x/zb38cUt/Ry05xFWacSVAqKYPhuxX+hbvVoK+dpjT+GOF69lRVuWYGJmh0ZIgY418XiFqBhUCzxmzKp5eZ+yI9g2VGS8HEKjTzZ1Elk9TW2IzxxXGB4oVIyOxJxVZSagTs9M6xr/9zimfzAeLvH5tbMov3QtT5vTCEcLrLH0eEtfgcpQCQJFUAprjr4OYohULdC6IOuZwOpYwMfPnMOOV6zjsT2NMFKiFcGcjMfhYsjEtEEE2o6Cdut6WtFmkNR8S+/3pfRJA1EphJEypF3m2smAoQ1khMWQaKxCHKsZKze00rhpB5Hx2D9W4cBYGVIeTfdaemd09LANbMz2XePxjFaQWjPXyvCRWFG0/NuR8cwAq7EKxJp59uiUAcsvVUM3KIcwVgZX0mV5qqTUA5LocIWZHDdk7ZsWI4SgHDG3OuChEkE8OTCpozqNsRSx0AbnRkNDD4PWhpjnWZ4pBnz5MfO5/UVrOLUjSzRSBi043VYWbRgqm/nnE2FtmuFExQxDQjKl7/OrW/tNH9Rf+eGlsqUL32GuXetKaLxSrcH3HMbLIb+77SB37h7C85yHtLPxyM0oacBz2DlSZv9EwKlNaXKtGW625+38w7xmnraqExzJ++35FDf1TxAXQ7LefTswa05jihWLWnn0kja+dv4pSOCPh8ehHHGkEjMUxCzJp3jdqk7wJK9d3sHZbVnTUB+qKc11dwyV+N/9o5D3a9O0hJ2as8lGfl+5qJUzF7VCzueta7qZn/VYa6egVZX321d3c9Gabs5Y3s4/27NRNgyXIda1LMhfg2qm4RPnzmX2vGbetr6Hs60xv2WsAsBdNov39tN7cJtSrDylmX+05Tx3jZQhVNxuo6pvP60bGlOcOa+JNy1rZ0Vjiq60a7sjxaTwV0Da5cYR83tP6mkwk3JmmgbmScYmQv7ca6Kk/3LaLPAkT13ZWTus986hEnhOTbis6cxzysJWnnp6D588xxy+en3/BERqShmYtOmFa+30ufeu7mLR2lm1Hcx6kueeM48nz2qgtxiyedQI9huOTn2Xp63s4EW2JO7OgSJ4shYV/My582mf08T7zpjNorxPpDV3j5aM4eO7bBwus92udag0tw6XzXSh6ca/APIp/vH6/Xzo7l5o9Kdo0pQjGS5FjEeKJY0p3nr6LDLNGT77mFPMmO6/UUZp04ih49es7GReTyMdbRneZs/eWtGUhvKkw/+x9bNZv7ydi1d38XI71vuOgQk7LMFc9OHTZ/GYVV2ctaKD19rzqm4dmAClpsTffrRzkN39EzDtYMnjyw/J7kLAnkLA7LTLO9Z0gxS8cW03Z7Rl6S9H7B4q0WB7b2ZnPT796Pk09TTykTPm4AnYUwjYVqjY/aGWXfn2zkEzwWj6mWZCcIHtYbhuuGSiNTP0PB5T3+FIbraTPl+7tJ1nrO4CDW86vYe1bVmUtmtSNz4eW+7znd3DPOOPOw0/OcdvlJiV91m8oIWnr+vhy+edAsANA8Wakay1bYyvRGy0MuCtp3aC7/CcBS2c3Z6l2XM4MFKme04Tz57fwkgYG3rw3SnPzfqSvRMBE7FiRXOGV67pAiF457rZLGxIsXu8wu5Rs67V5OdjehpZdEoLrz53Hh+w09luGiiCI/+6k+IdaSaUAa9Y1MqTVnXR1pXnm/Yw7/H7OrLdjom+0/LuWV15qMQ8Zk4TZ3fl2TpSZve0XkOwDdq+w+MsXdw4UjaZvXiSLsYrEfMyHk/szvOf62azqDOH35TmXacb3XbbYAnKUa38ywMeN7eZNUva+f7jF7GkIcWhYsju4RINdbTqADSmeNetB3nrzQdNeVi98ehICGJuGzDO3z+f1g05j4sXtPD6pe2c3pKhyZEQqRn7DoNiyGlNaa552nK+cO58pLbfe5z18xyJl/EMveiTcAxsmvM265y+dVUX8+c00dSW5d/sWOMb+yesXqzPyBvn7FZbVvrmVZ04zWnWzG7kBTZAVaqYfXmPvc/m0QpNzWnmd+VY2Z6r9eAsbzFZzduGDE+87bRZ0JxmzZxG3risncV5n56sC+MBr7ZlntccnTBOvzsZ0nGkMdR3jBr6+de13XTPauCpa2fxb2tnnTgDdEy21ojj8+Y2sWppG995/CJWNKUZDmIzqc2VfPysOfz84sWc2jTzhMbqA10p8NIubto1g5pOUrbuGC5RjBTnded58amd4Ag+sK6HZtfhnpEyUSXmQDFkLIw5pz3LS1d1gIB/PX0WczMeW0fL9NuS82p26pw5TSxb3MYlFy7knI4sI6Fi43DZBEPuJ9KOGe5yly2Xfftp3ZD1ePSyNl6/0uidzSNliGJurvLD6bMg43HaghZeZ6/ZNFYxNpClyXedPgvyPo9f0MKblrWzrjVjDoMvBrxwWTtrWzLsKQRICQvnNJLrytNjHeOljSnIerWeLYDrese58pCxIf/aCqLz5zaxaomhi1VNafrLEVtHSjXZFFQiunIp3vf4xTxjVSdBXZD+oYiHfY+StiH+qjHr143YcV1JOB6wYbjMvJzP0+Y38+NbDvK17YO8YWkbv75oEVw0ea//uKsXQkXelabsQAhStYlak1OMMtZ4qTbZXdzTyOaeqUMJPnDHYUi7BOMV/t+mo/znuh6+fs5cvn7O3Np1n9x4FEoRTS3p2r2/srW/JiCrtfcZx4xwvPHwGL/cP8Kz5jVzy1OXTaZcY82n7+mD6ntbpr7y8Ytqsm0kiPn2jgEz8nK68ap0LZVdb3y5UtYiqp7NalXray+a1cDB56yqM0KH2NpXgJY0/31PH69Y2MI/zGkkfNlptWuuOjzGL/aOQHOar24d4LWL2nhiTyP6letq1/z6wCi/2zVkHEUrcbOONRbTLltGKuwbr7CmNcua9hx39xXAkbX3r06HI4751D19PK67gXes6uQddQdpfm5LP9v7ClPGZP7b2m7+zRpXADf3T/DfW/qOmXqnTSieqw+M8J0dg7xySRs7nzu5DvVDEf7l9sOUiibq/Yl7+rigu4F/XtVZc1wBPr+ln0P9Bdrbc7Wo17PmNvHCU5pr13x92wCHBkuIxhQOUCoE3Ng/wdLGFHcOFdlT7U+amBz/m3cnC/MdG8mKI3NwXpUm2tIOfQdLfHPbAG9f1cnnz5rD58+aw5g9wC9bo6e6GoP7YBRWKSpTjWxrDVmPn+0b4e3LO1jXnmVf3drtHg/41Caz5lV+npPzuO0pk7S+aaTELw6MmsM67b81+Q7XXrykds2BiZAf7x0G3yFbJw++sm2gVkMn6ssh6sprquPE09KMglYTAR/b2Msl58zjM2fO5jN28iLAJzYdhbEyLXV9i29Z3sE7V07u75c296GLIaTcWjnmT3cNsb1vwozNtdflXWNwtrVmeNbcJsJYs2GgaAzCUljrp2h0nRm3QWZdbjo4xtd3DPL6JW3874ULp/z8I3ceZmiwSK41U1vbjJ0Y5XguynPQdvBXtfAx55pSz+pkvwu78uyw05AAxsKY/9p4hIyN6jvClqIKwec39/Ocec28YWk7b1g6OQjhfbceohTGHHiBmZ73qbuOUihUzEjsuuhnV8Zn95ECH9/Qy0fX9/Dtc+fx7XPnTZWdxZB0S7q2Z984Z96Ub/7q9kGu3DdiHOMZ6DMlpzaCoyebw4UhXDYcLXBV7zgXdjdwxeMXGafEZhlcKYyC1TMHBaojo6s0pjFnDu0YLjEexKxs8Hnysja+ZwcjfHLTUSP7U26tLAxMqd/qrgZWN6fZMlJm83DJOLVFVVuzUxpT/PyuXq7uLXBBd56ddbK5Emv+865ecARpaTJhErjsgql9eh/fdBTGA7q6Gmp6x5MQReCkrAxRinqTs9ExAyK+sH2AVy5u47mntKBfc0bt59/fPcz1B0eROW+GZTJ9YMtyHud35zm1Nc2/3nnYZAFPxq4V4CCm0DJqsmet5r1nPb67Z4h3rOxgbUuGvXVrs38i4Avb+iHtTjHwzbhxl2/tHOSflpv+wOjlp9d+/psDo/xpWz9feNISnjbXHEj81hUdtV6uevzgvPks6C3w/zb38aZl7VzQlUe/YvJefzwyzo/uPMLzz5zNp+zgoi9sNmf/EapaWVfWMUdr/GDXEO9c0cHFsxs58rxTCZVmPIzJIKdO+6wrMjA61DqbQlCOFTlX8pvHTaWB/9xwhMJIifa2HK9Z1EpH2uW7u4a4+0hsjlM5iQhT9R3ynrWdtLGVqpLYEWZtD4yU+dyWft63uosfPvYUfmgDEAD/ftcR0JrSRIVPberjP06fxfcfcwrff8zkNR+1MqClKV2Tjz+quwfAf27sJRgqmaw0k2e41euzagvkTCO3/bry95SdGvzZe/p47rxmXr24jVdbpxngJ7uHueHIODSm+fzmfl68oIUXntLCC1/VUrvmV/tHTIljQ4rPbxvk5YvaePb8ZvSr10/Sy55h/rKlj4tWdfI/55vvWZD32f6slce83z+v6uQXh8a4fWCiFgT58pYBE42Tk8dsOFaPTz+OomYv2wqqkjIl7pdNG9by8bt76R8PcBusPVQMWdfTwH+ePos7Bor8755hlBR1x1wkjtKDCkIDvsvdIybKfutQ0Z4VYHnBEXxn5yBz8775t4YUb7xhH1vGyrxmcRtNnuSu4TL/dXevIfKWNGOx4kd7R9BCMKbMqegozRVHCniOZFchhLzPPeMVLj88zkgQm6bVSLF1tMwPdwxyqBDgN6YIQsXH7jzCwVLIW5d30J5y2TUR8Ll7+vjN3mFoTjERa351cAytMYeu5n0IFZvGKtw+VOLafmswCXjRNXv419Nn8fx5LaQdwW1DJT5yx2HuGSoao96uy3tuM+PJ37yyg93jAe+//TAHxir4DalapqqWrfEd9k4EXNc3YU5stuNSIw0/2jvCwgafYXuQZIMnKUSKZ/1pN69d1sbypjS/PzLOB28/DCmXVMZlx0iJM36znf9c38P61gzjYczPDozyqbuPooXGb06xdbDIGb/Zyn+sn80ZbRnGQ8X/HhjlExuOgOfgupJfHxpjUT5FbyUCT+K6gqgS84kt/fzj0nayvlPr5fnNoTEijTnTyZU4aY/L945w0e938P61s1jS4HOkHPKNHUNcstn26ijFn44W8FzJcCXGleZ8kBv7i/x4xwAVAX7GnbJeVeESpD1edd1eru6b4PmnNPOYzhyNnsPBYsgvD4zyre0DbDhawG0w52z8fu8wF/1+J+9b283SBp/ecsQlOwa5ZEs/pD0cIWjyHPZPBLzqL/v451M7mZP1+d8DY3zkziOQ8fCEPdUp1lzXW+AVi1pNlDKI8DMegedwqBJzbd8EN/YXa4qyanPFUhACP9s/yqyMx2ikoSnNO247RAA8c24TveWQf7zlEOd15njZglYOliKTDbkPNR0CQ1O3DZfYOlbhjiFr2GnwfYdSMeQJV+7k39f18KSeBrSGa/sn+MjthwnKEdSdQfLy6/ezpjnDM+c3sWGoxAdvP2wPZZY1ofyGGw/QlXZ59ZI2No+V+eDth+mbCKExxb5iyHX9Ra7rHTeR47wP5YjrB4qsbs6weaxiBijYCUu/PjjGwnzKlHS4AplO843NfYwGMW9f2cncjMfuiZDPb+njF7uHpkTY/3RknI/c1cvH1/eQcgTf3jnElzb11SJ7fzhSwBGCT23us9kbSV8Yc3XfhMlwomnNeNw4UOT3R8Y5VI7MCOJIcdtwic2jFW6pruV0QS8lQdrlDdfv567hEq9c1EpXymV/MeRL2we4dNsANJjy4l8cGGN+zjMTkVyJEMYuVUDsSW4YKLKmNWsip3mfrYWAyw+PMxxEpKSkGBs5953tA4yMB3R3NXDZwTFGwpiS0tCY5tpDY5x7+TY+eFoPq5pSDAQx39o5yBc39ELKYV8h4JeDRT5212HIpQBNWcMvD4yZcdhBDC1p/nPDEQ6WI966ooPOlMP28YBPbzrK7/aPQJP5nl/uH2VJQ8r0AwJHSyFXHikY+Zpy8aWcUk5Ypc/bh0tsGa1w86CNlErBoUrEVb0Fbh8uITwHHWtefO0+Pn/2HNa3Zrh5oMj77zrCPy3vZG7OZ6J6Dte0UkgtBZcdHqeE4GAlqkVipSsZDBSf2TbAWW1Z+mPN7vEK39o+yLe39Jvz00LFaKT4+YHRWg9cPuWwabTCF7cPmAEIjkR5Dlf1T9CV8zlQMWegPfXKnbx9TRfPmdOM78CNA0U+fXcvO0bK0Gh02/d3D5N3JbHWxMCRYsgv9g1z/eFxaErRF0RccXicPYWAYNr471gIlNRccbjAoVLEgWIALVnuOFJg3WVb+fD6HtY2pxkOFJfuHebTd/dCysWdtgc16yztsMXqno2jZSpTPNd7ETKO5He94wyHikNVOeVoto5XuHu4zA39pmrAS7mExZCLfreDD6/v4YmzGtBa88ejBT52Zy8DxRA/50+V8xr8jMfRiYBzL9/Gv6/r4TEd2Zqu/vCdh8GVLM4b/v/Z/lHGQ0VLSqLt5LaJSPOqRS3kXElD1mNwuMSZv97Kf5wxm0e1mXMSf31ojI9ZnXe0EjNYiXjjDfu5pXccvylNMBGwtxxx00CRyw+NQVOKDUcLPO1Pu/jQabNocCWf2NzH3cNlvv6oedwwaOwfhABXctXRCdKOw75iZOSclIxrzY/3j9JkaUABR0ohv9g7wl8OjUFjmqEwYvtYmY50nkqtHlLfuy3mOdw9WmHjSNlkc30j5wqx4n/2jhBpKGlruWc83n/rIfYVA964pJ0232HLeIVPbuzlqgOjOI0p4ljz0TuPcKQU8cZlbXSlXbaOVfj0pj7+sH8E2jIUY8X39wzTk/EoxyZscrQUcdmBEa7aPwrNKa4+OsG8vM/GsYrlxWlesS/ZWwy5ob/IVUcLxuZzBAG6du+RSEFTmhsOj3PWb7fxodN6OLUpxVAQ8709w/z3JnOYvJ92ue3oOOt/s5WPnD6b05rTDIUxl+4d4TMbTcDCy6e4s3ecdb/ewn+sn215JubH+0b4fxuPmtJBG9TeMGzWsjvjorRJChwpRaxvzXBmW5bWlEu5EvPLg2MMlkIuOzRmdE4lYsNwmW2jFW4bMll7KUA5Dn/sNQfXH6ieUeeYARKX7h2hyZNEytJFMeSX+0a47tAYMuchq0ls32HXRMj1/UX+eHisdvDyQ9aP8C69exBofVh7S1IQlSN0MURkPZMCrpatSUFUClGlCJnzcTMucSUmrpbDOMLUvjoSN++bqLLWROOmt8lt8JFCoIUmnAihonAaPNyUS1gOUcWojkB0LfPh2f4LIQSxMjXYZkqEiRwjhHmeFMRKEY+HoDROg2+b+CCqxKiJEJFxcTPmwLYwiNGFwBhLQkAlQnguXt4jGC3zyXPn8e6Vnbz9hv389w37oT1rytg8iZebORUrpECFiqgQGIckZybzaW0nZtmDzrKOZPczV9CV8Vjwww3sHSqb2v4oxsn5OL5jlI0UZq0Ce5Cc0hDGZv3rrokmAlO/bRvECWNE1sdLuyiliAohxMqsk2MVrRSEEwEE9t898+9hMYRQmWfYf9Ng9tEKQmzTbnWNtTY12rpSVwuu7SG/uZSZanSc1LWQgjhSho5GKnz6qUt558pOXnTNHi695SB05nCzXq3hUyFMz4g9yb7+XWKl6fIdDjxnFQqY9b07GS6GJvsXKZy8j+PVre1IiQ+sn81H1vXw0uv28sOtA3hN5lytOIqJx0OEJ/Fy3rS+D1NyEds9dfI+rucQBRHxRGh66GLDCwgxuWeePMZZvPeyJUFUNDwp8x5O2q016QjLr6oUTpZcVekg48FYmd8+aSlPmdPIk/+wk99tOgotGYhiRMpFZDzUSJnvXLCQVyxu5eXX7OH7tx2Ctqwp8fEdM5IZiMOYuBBa5eSb0wCEICqGph8rZ3gZZYzGuBCCUiZyJgUCy7+FilkTT5o6cTRuQ4qoFHJ6a5Y7nr6cbaNllv/wLrN+NrhSo120WY8gQmbtM8HQ0HiAcCVeg4+OFeF4CA64OSOPtBREJbuWOSPf9HH42Ox/YBW9A6Gpg3fyKVzHfEs0MQNf1cnSsH5tMp7Zq2I4g5zz8LNe7RsQGN6yo5ajQmBKY1OOORwljnEb02YQWRgTRTEy5dpzc8yY76gQmGx23vBoFFnZaUdkY3nVzZvnxFqbvYzqpo3ZwxCdvI/jHId2qzpjIoSskdcCM9FMFcz6uXkPKSRhOUCXY6MvrJNOzKS8FuJYJ0BCNBGiKwqn0cobZQ6vVqL6nSDTLkJrdBAjMp55X0ArRTRuerfcRh8iTTQWgG/kuNAaXbdXTt7HTVudNBHaYBdGzvguXs5DaNNIHk8ExisWdXvpOkbu1+RaAFLi5b0pyeTa+08Yees2+EhbHhYVAjPuPGV6346RXceRo1EY2zW37yBOLi6jhdEhhMrsg81uRYG9X9o1ckBphBSE5Qg9TeaIlItrrzmebREWQ0N3dbqMrOmb+/0Tl/DEngaW/ngjO44UoMGvjWhHa/a+4jR6Uh4tP93IhNKIUKErkdV5QBAhcj5exiWuRDihIlDK6Gpdtz7jASLl1mR6WKjYiX622sKTUDbv6GU9hNIoS4MECifv4XgmWHVcGqjaQFIQjJT46nmn8LoVHbT9ZBMjQWQa/E/GFqsYvpJVW0ybSX6htamqPIOAOLayo2obVfm7IWX7SKv2kb3Glnqaa6xtpjRhIbT91zN8j2PsEV2OkXlv0gaZLjtDoztJWTqsvnfBrJXT6OFIaeTURGD22Lfl/5FC5lOTulJYO6V2jYboODZQaK9RZiCYk08Rl0NesLSdS8+bz0fuOMyHrt5jjr2pZgqHSrz7sfP55NlzedEN+7l009HagWVu3vCxFoKoHKMnAoTVG0JptLA0HcRT6UJrs871AyBtosDN+VP4cvp6eTnvfg8K+z+sSvvCI2M8uNI4voPybUNZfcZEaXPCdco1RkekkI5ANqdN06IGJ+XWlF2VRpyGyWlU1SlSbsZDZ2yJTqSQroNodKYEuWrEVDs4UyMFOE0pQqXRCqTv4kr7PHvoLPZ50r4zgPQkojllaNZObvI8iW5JT54pkzbvXt/cDuB4EppSpnE9bcpEjqestDIH4jlN5lmi7laObfKNIzVFecmsUd74Dp40Rkbt/krjZ13ijEscaxPcsn0h9dd4WZ84o+1kMwyzAdqOPHfs32t7YH/PzXiotPlB9X5uxkOn7fqryYkzfkOKSGtUrBG+Uzsot3qNk3bRdeWIUtRmZ5yQ8WtjbZvMgX/VQR+u50BzpuaUVtP6Ao2ft++izLt4dmhIHNWdLq80Ts6vGdueneqlrbIPxgOoxDzrFJPOv214ciy4OeZH4tim3OnGhq6Ww+UnaU3FCseRiMYUkdJI4eJK69Nk3Cn0eJ8Qa5yUg0pZnoyn8qRr+bV2rlXWOOfBtLHewncMHWdcHOHh1E1Lmkzx1V9j0v81GnAksilVK/vQ2vT8uWkXlZ76fWZtJmmuWi4lBTiNln/1VP49pscob/fOEabnQU/SrrSnvU+hUSkm98sqMdngT9JhlSbq1vJEfCylRDaniarvmvbNeSTanKdWz1cww0GXauraECmka+jjGDlneVUKTP9bVX5p8xw/7xErY5gJD1zHt+W7EDoC6fn2zJxJfnXqpgCq+FjZ6fhu7ZwdZZ/jTGser46/niJvTkJnaMwBx8Luh9CgtcJLucS+S6w0bsZF2uCXnb4+8/ALZQYB6QxTZKO293VzPjbuQxRrnJxE1DlcQgicRmssK+Msy2ZLx9VjBuxeabtXKlI4roPT7NT238ua8+a0/T4pJvn/eOslpYC6/Z4efBd6cs3rv83L+TX5hufgOWKqXjgezToSYUd8C04+eS20rr2HrNPT0pXQnJ5iC2il8SwPRfGkzrhX+aY0fsbwQ72sijQQxPhWTjXlfWj0Df1ame4AKSlxpS0JjxVexiNOG72IBC9nAqBECuFIAsB13JoOrq1Pc3rKWvr5FKHNnnh2A2ObMajSslDmG9U0Grw3GggiBWmPZyxo4dKdg4wMF/FasydnCCuN4zmo5mNlldPgH7tXQiCbjO7RCmTKtfJK1wrjpDAyMoytTEs5tQxllV+c/LEyoCrvdaxrev549KiVRjgSx9pbom5SppOfapsJwM/VybbUsXYFWuNX+SHWiBS4cmYbqMYzOHg5G5yLJye2NmU8aEyZ9bOzuKIwJm9pv1qmO9VmNf/j+BLlp6fIOLSRYzozdT0k1OzQenuoyvhTSlMtXdKcqn3LQxmPmHOUBMcva57xZ5opzZvTlZ08zn3ECf7OCYS8rh6C6vz1z6u///R3n2Gy6eR1dQLlROs3U+K0NhZ1pg+qO1hSM7NRLmsSa6Y1McJAypmvkSfazxmOqpgp86u1xrEG0EzPOOa79X3qxDHrKiZrcx15fEKovYsUM15SOzXbeuvT1zaIFJ0NPm9eN4vTWzPc2DfBtsHilPMujrePJ1rXanDAq3sv+TfmyenPZAafY4ovZEvjdN25jOK41+h7fYfj/bvkXvhXHMfBmPZhnhAz07O4d5niiPu2ljO9w9R3PblvnOlZ+iTlnDzOmklRLwP05FpaRjnZ+0yVnfdCz/r+0ac8niyr8Yc+6eowcaKf2R+6zgnkn7h3Ohb3c/9nPOvlPsqQmeTbycrSk5FZ9+U9jrdWVdkxRXeelIw/9vcEoB3JTYNFOjKumY7nSlNBYMuctYY/947T4EpTUuiISZ3nHLtGAjOsYvp7zcx/unb2Y22yobh/NF7/l9a0y+8OjfHZrQOQ9kwGkweWr46hV+f4slVrJr/3JOwnre87jd2bDXRi2XbfbY/j8owwGcIjpYj9hQobR82wJkdPBirwXbaMVegtBuwphObnMzziPsmNmb5V33f+SxylBA965OwZKKkZDLX7BZvdr07ySckH+P4PcVSHcfjiPg49qK6tMH0AniNmXFsFUAz42hOX8EzbPPy+2w+bqNTJ1qo8JGAjhFV6diTT5zDraVHDrCP/72hR61pEL/UQr9NOkCDBSRpWAsh4/Osdh/nXWw7iZD38tFcz4H07NOOF1+wx12c8fFvu/WCH70rGtOZV1+xB+g5+1vvrqgoS/NUq0M/5XNs/wfwfb0Km7B7oyay0n/f5yZ4RLt06gJNxTY+dTvbor4XjPPdN7wUyyVI8/KGEoKQ1hUjxq0PjHKrEOK54gO5tJgwWIsUN/UWuHpigXB8JeYRC2HUPgSDW/OLgGEdDU852X/ZNC3MY75VHxvnLYJFQHDtBRiFIOZKj5ZBX37CfW44W8Ko18Q+X9RSmtjoEDhUjfnV4jOFYmTT/tDUPgNFA8ctDY/SFU6/5u/GcFMS2benXh8e4Y7Rs+mMShylBgoe/TeuY6ZiOPPbA5GrWCVfWpo89lPSa9h2jxxL7+++//tr04GlPIhxxTOZGAEqC9hykIx/B5wA9IMR+yyNjmEMCs9/SNKmrQoBsTB236fuvM2BNGWo0ZgYSuE1p0zCYRDEQjiQsBOiJCrIpbdb9PhwqUFtbe2aL15SecRq3kMI8pxSacco53zScPtwW1H4npdDQ2QzNtzjCNI9PhDhNKZyU+38S9RRSoCJlDgf0JF5j+j6VqSRIkCBBggQJ/o+CHYIvJI7SI3Hj+etrvh8M93+orjn3c11OZl0fiOc8nOj4wUKLCU8kSJAgQYIEDz1HKelRegRCPMTv/0hdc5Gs/UN2PRKeSJAgQYIECR56SEoXEyRIkCBBggQJEiRIkCBxlBIkSJAgQYIECRIkSJAgcZQSJEiQIEGCBAkSJEiQIHGUEiRIkCBBggQJEiRIkCBxlBIkSJAgQYIECRIkSJAgcZQSJEiQIEGCBAkSJEiQ4G8H9+HvK6lklxMkSJAgQYIECRIkSHDfHCXxsD1rVgACzRAQkCTPEiRIkCBBggQJEiRIcNKOUiQ+/jD9tBiIkPpFCOYD4yTHPiZIkCBBggQJEiRIkOAkIF0l/vww/bYAqODoVyFoRDMKOMmWJ0iQIEGCBAkSJEiQ4N6QcaHrYfptGhhGiT+9wdFLboBMO5R5cJbgKQR5IAtE9/5dygEpgBDNWELGf3MIBI2gXRDxcbZQ2GpPhfmDCxTRFEjKPv/WfO4jaLB/1sfdQ1CgpPmzBM04JqCSZJr/trItB+QwWX5dtx/2z1qY/5wYtLT8ElnZppMl/JtLt0bQvpFtul6GTdmsOrhAqU62JXv0t5RvxjZIG/k101oLbeSaFiYWHMdoMWb+PcHfVLZBDiGyoOOT2EoBwgEm0EwkdsFDAzmh2ek+fIWcAJqI5Tf/onVls6vejmYQKD6ICNRB6Ca0cFHsAAaACZS4bVLIaTH5OUJBLKA1Ro49FuJWhFiMwLdO02hC1g+oEMwiyKOpoNgMDmi1He1shtg3Rp0jIZTQOg4VF0oK4SxAqBUg2hF6AQKNpgiJ0/QAc3geyKHpQ4lbAA/FHUCfNeas86oEOBFU0tA0jGAtYmwJwukBOhEoyzth4jQ9YJA2k59CsRvYCKKCkjdDHBv2cl2IBOTL4IcwmAdfIOOzQLQi9BIEqUS2/U14pwnw0QQotoIXoqO96NQdUGkFGU0NRmgBThmh5iJYBbQh9EKE1kAFLcYT2faABhcagQwahRI7QI+jGUCLWwF/qpNUSUNjH8JdiRhZDSmFiFcidAoI0Iwkcu0Btwsa0FqixV602gRCocQNQAW0Y8xqxzPBoVgDAinPBJ0BuhEsQGhtgg0icZoe7HAfzpEYE145JafET4iki6vebN3C/0tnqSoEs2iKKOd6YnUr2tkC6giINBBkEdFq0CtBdIJwEaqAULtQ6bvJHd2vJm4E1YoQi5CsRHIaQi0FFaGdwUQw3i+6ySJoRutBYvFTlNiIlnvBH4eKBhl0EkdrQS5FOE0IqRFjA+BtQ/h349w6ggDkbES8DEedihArEGoRqFG0M5YIxr96b3yEbrRJiP3E/B7FFpB7QUhQSkCwGNQaEPMRZBAiwAkOETVuJt2/GXF9wFgryDlIvRapVyNYjFA9aAZAJlmmv9qI0HmEyqJlBcUdxPIvaLkToj1AGmSYRkWrEXolwu1GCBdRmkBEu6H5bmR5r4r/DE4TQsxHhmuR+nSQi0zCQwwnkfL7wT9CtxgHSW5D6btQeiNa7oLGo8ZR9UbmUmk4A6JFCJrt742C2IXgduSt++DnwGxEPAvhzsGJn2r6gMUoWhcS3vmrvdcYoVqARrTciuIelN6ClptBV52dYgbEKZhSoEZEPEHU0Ic/sJfsdeMMd0CDQoytQ8arjGwTy4wzmzhM99NByiF0C1rsQ6k7UA13oPTdMFiCtABnNI2OlqLFIhNJ8DXEAyB3ATuUe30FpUH0IKJVOM5KhF6O0KfYvZlI9udBG1j6yeMH4WE7+g6EPgvCW6EXqV+Cq97yf5BZqir2BgRNKPaj5OVotQWd3QxBALoZVOZchHojyCeC7joux7rxrcTOD1HRt9HjBZwIaEHEj8LxL0ROrAMRoN3+2jbf//eX3Pcer/pSm4eCEZ5B0IKmj1hei+JKiHeC6wBtDo5+IZF+NchzgMzUXamW3ukxhL4a5NeQxStQIxBmwOlEOhfh6AsQxcVodwicquJ6IPbHsf/pk2Z9sz/xQ0A4a8BD6Ha0mECJa1HiZjR7gH2gcyAbe0C9Fu0+D/SqGT9KSfCi/aB/RSi+ijOxGV0B0ohoFTL1WGR4HiJoRnv9ICoP4No4f8W9oocO76gcQjWj3cPEuT+gxQb06F7whkC0g/LWg3oz0rkYTc/UXxeWhLVG6ztR/A+u/jpO3xhlH3QDwl2PIx+PLJ8BOjb7Y+rEHhA1eN9lm7a881CQayB0G5BCyY3EzhVofSPEI8b+k+0eWfUySt6rkOIctHaOs64RcCtSfBs98T3ikQopCVEPkouQ4RORco4taR1/AHXPw1m2WQfWyYHIo8RuVHwVyvkTxEM2G54DnX8axC8GzgPmTPkwLcCNjyLiWwm8n9A0+hPGRAVdBpVHuI/D0Rcj9QqgjGb4Adqb+yPbHiq2QTVw2ormCLH8M0r/AcJD0DUMYQP0z3sMqdJrcfRFaGbPTI96PyL+E9q/BGfiRsICpAToHmTliTjiQgTdNnP+QDpMD2fZljhKD+AXqrNA3GrKao4g1Utw9Vv/js5SbB2kVjR7icWfUOJK4LBJw2Z9KGcXAV9H6wtPwvGD2AGpAEbR8l+RfAWlQByBeSVk8QnIoechi+tBlk7CYaoqI9dGTpzJYCLYNapYJpYnzWymvMMz5TUSkJG9R9XAiR4EyqzeQepH6WtRzhVoZxeQhbAJHP10tPgS6DlTBJAAs+7UrYuuv+RuiF9PkL0ZMQrpQVjoIQefiTPwbERpoXGY3NGTUFwu1d4NI7gb64SZY42TifsgFONaZpNY2V/Tti8krNsf9X+4P1UHqQ0tiihxA0pegRYbQSvQrUBaQvwR4L1MyZDbd9aWvoQDMoao2qMUA84PQP0zOP2UCzDnICKzHNn/fOT4RQjVgHb7QJxMhsmrxTGEbrSZYVX3JdXSPnmS3y0sDzo1nkSEaDVa1z7yf+1IxSaDFLei3YPE6atRmT+CdxBCDYPN4HqzQV4C6sn3UXAXccP3U858DgJQQ7BgFJE6A+fgy5Gj55r18I/ei8M0XbZJu66yLgAU2P05WTpXQAohGiC293Ek6AnLhy7Vqav/t7wDQrcDaZS8G+X8xhjgehzi2RC7AM9EOl9BiW6ksn0UJ2PA6l60fge+cylhGfQwhAuR7vk4PA7BfCtLxk9C97h2jyLQGSOXhKqTbQVM2fJ9kW0NQA50ZPtCpu/xg0G2AU4O4WRQ5SOoQ7tQs78LDRugvABUDtD/gNCfBRad0Cao9ijJGCT9xN770PE3iCfAHwXVjIwvQMonIqk6TEMn6TB5x+qMmu4Rdl2D+yDbMDyofVAaXGwmcqKOT/+vZVvVQWpB04vizyjn92i5G6I8qCbIlU4jdr5C4DzK8Iw4GbEOguuIxRtIiS3ocagUwVmC1Ofj6PMR9Jxkhqkqv9zan4VusvRe/Vk4zeY6GdnmWRlZ/R1dp7+cB4FsSxylv5GjxK2Tht9hpHoxrnobWvwtnSWjoIWajRZ9xOJXKK4CcRBoBpEFrcGPXkckv17rRZry7hKiEsQVQ/xelmObZzUg/oj2novWo5yyF9KHIGxFjj0ZOfxcZOlMECVj9JnmANAeSG0EX5gHd8gyZwbTJ3W7uVY7QAotj6Cd242TVo3uaT2lJxshJqN5UiHVGRB1QW7cGE5RFsk6IAVUDDOKPKiKaT61DtnfR4FVHaRW0+PCn1H6SrTeBW4KHDscIHC/ixu93OyPfSfpQXkYikfBy5l/CyfMvJBMO6hwmuyRH0bz77gCVmwEfwAxsRQ5+BzkwDMR5cVobwCcsTrH1APtIkSjNRYGgRKQR7MfLe4BnbavlEWLO9FsB/LHl4lT9qmC0KsRehGkxkyfldJITgPdAiJE0AbCr1NiwgrLv4eSEoZPiFDyBpT8HVrcaWm31daByyWgfgMsneIgSQcmeqEyCn4e4tDsSX4OuOlpjbd6DNxnUfavYlYvdO6FSCGKZxneKVyEiBvR7lHrMFWdVgE6ZxSTLJuSPTSQRsu70fowqJThWwGKG4FREP5JOiAOknOABhAh6ArEzUh5ulVUKcwZeMoapNUIevh34h2J0D1oZ5g4+yt0+iq0uw9UI9AIUQUGnBfi8CPEDC8kHZg4CuURI9fyPUbeaVVHAhqUcz1CP51yeohFu2HuPVBsQw4+Gdn/IuToo0EGaL93ksC1D0IgZA6iBhBjpmTPyh0j2wIznAUfxIDpC61Fx+G4B5VrbK/OLER0NqQnjBwMI4So9iaOW9nWCLps96fKO/HfaX9yCN2IkltQzq+Mg8Qo0A4qX3WSvg3ilQg9VaWIE7yf1pPXaEDGP0F5L0JLRRSCMwj0ILkAhwuswzQOtaFDYppsc22GYwJ0Du0cRrMRYs8alQ1oscnKu9y9RM6rH1E0so3lIIqgy6A7kKy1NoBG0G7oQYyjddH+fvD3k21uFuGk0aVe4pG7UCN3wUgIq/ZC2yCUGh00PwBeeMJvFvb/dd0gm6qNrLiWOH4ent9HXIZoGEQjUpyPlBcjWVnnMOlJ+tcuSN8O+YjszyOrZzaj9V7rLBmdqJxbgX7QqdqDj4W09kIMUiDDs8BtArcM5RAhliNYbB1iHxF3mM+Sw7U9+/sM3qnPIPWiuBol/oBmF4gcyCbTcyT0v6KcjyH0ZGBB3JujpKf6Iz5vRfNFAg/cCjCG0POQ+gKkPt/IV1F1mOqdVjk5/EsX0WKo5mAqeQeogv17CsQISt5in30ivrYBEh0AbUjOnuKwSk43VU8UgSbrSJXrhon9vWRb4ij9jR0l6pTVYVOGF7/NEtkD2UxnHBGhukCEKPdmYvkDNLcD3cZBUtiskP4ASnzk2AieNfbGDyEdDzfTjlYRIfL4dBg7u3HiC5nXuw9XAGXwDhvjauypxugrrzOGmh5DiwFQHkrcCflhdKEXLe4ywkuV0GJX1cgHHZrGRDcFYTzpKKEmh02gjaGDMIao50BchrKGU0ZgzIPxVoSYDy0lmIgRlTMR8UJwPaQ+DQgRugtkyihPXf4bRC7qHaR+6yD9Ac0OG4FsAjcCIVzgD2gumCrvPZg4TIOT4h1r38hj21agtea2kd3896Zv0lseglzPVGdJaIic7+KqV7J8n/m7HAd3GFFeghx4DnLg2YhwlolMo4xyEiMocQdoD82daNlrhJU+jBYHrdNg71/LODmTDux0mqoaodIaK2rCRFw7ijCchchBuHMhK2E8jdTngvIRzjyEXgJECLptdLY6Me6BFI5VYd6EII/iHmLnErS80zrsrZOBAi3XobkOdHbK84UDo3tZ0rqMd5z6KlbmeyiriJ8c/DPf2vIjSDUbw1yrqftTSr+SnqPfpbVoMqBuv3EWJ85GjjwXOf44hM6BTAHjaF1CuzvRchuEHkreYNZSp9GZXRCNQMUO+xDW+EDUKdOTifBVzPVSQBiAyiBy86GsEaIDoddjzoo73TjIZBB01EXyo7+BESERdBjRoO8kTv8Inb4RVKcxwLGGQ6zfQVl8xnyvPjYAVBzgRQsu5vmnPJGDxT4+dM/3GKqMgJuZZggqEHo/E5kLWHRwN90jECjwD0HcgBx6KrLvpcjx043MFD5a9JkMeLQVnRlAR0fQ6g5wG0GFaLnD0K1yJzMOMmv+XNMDamZbXGlwJagYKgI6hw0LDKVBdiOamyAYR5TWI+Jl4EikOB10bI3znA1IFf9Gsi1ty+xKRO63Ue6lxllQnZjJaTFoRxD7vwfxhCl7Iz0oD0FpwPx5ilqLDN/kZlne0ZPGn8PNxM7jCFNlXG316SiCHiSPQ3IBgnlWb4RGtosRlN4AeGh5B1ofMFH69CCafSYmJDW4ntkn4drnint3lIQ0Bp+IQLpGD6lGhFhop5bGSH2WyV6phQi5yOgeuq3sHf0byDbM+7tZhJtDl48QD9+FGr4bwmFw81Bpg6UboKW3kYnWPyPi0457L+lBsc8EGqSE/Cxws2afpuIIgouIxRYiD0QZM+ymCSkeZxwmsdzobJ0CMYEW4+i4F81WkBrlXGuzfVm0OAD6qAnSoayuz5oSQVW1AY7nKCmrogSUK5ArQT6A3ixCzoVsE/jDMLAQmV0DsoIsnwmi2QSGdKeRvWLc2nH6AdwfmyWmyzpIV1kHaacNPjYaepQClPgW6Fcd47AW+yeD2lP2PTYBukxHnUOrqw7uF9HeW83gB4yjKMaNw6QuROoLTLAMM4BF02ccFL0FzRDa7UPrO03AJ1NBRwchKJsqEdc1A6dk6lhHbUZHSZnrhZp0fLQC6SDEIlAZEKMIvQqhl9pg3joTeNCtQANaVEsHH14Zp0eYo1QVqFGds/TWByizVCXCFoSWKPcmYu8ytHODNWI7DDNKDRUPAv+dSP3p4wr8oa2s6jqDH134GU5tXMDOicOcd+U/0l84bIy96caHkoDezOyB9fhhmVga41KWwOsF3YTsex5y5DSUtxeVvh4mGkEdhAVbYP8pJhKbwhiK5GxzPMaAcKQxEE7GUSIGxzFlaRUBs0ehkIZCFuQodA7AWIOZ1l70oUGAmAVeAVk6FxF3IeVKhF4AuhEth2w2Jbwfe1QtwWkBPYbiz8T8HrR1kGiaXHs3BsGvUfJpyLpoq5BQGSEnBLc85YesbJ5aDbF7/CDrLn8po1EZUo1TBVPsgBt/niUH/slEbmyGyhkFdwiChbj73gujebS3izhzkzF2ywMgQ1BZI/C0HaEs8laQUVeKZUu0jptR0nWOkmucOQ20TsBYFiIXvFFoGIdhm4mJgEwW9CwIG3GcFQjZiVBrrOLKWuFYvA/lF8dTVBmrDPYRx1ei+DOIUdBtk/cVCtxwKehbQDRNZR0Hxvfz6O6z+MuTv3PME762/ae88S8fhPzsY6N/oQvtI0+jbey3hC61ceJun3WYnoBz9MUQD6CcHah4D3hHIbcVRrqtMrK/46chTpvew5qjpKZFHU9GyetaRsr4PAHkRywfBZYnHJDzQCtEvBjJIgRzEay2GafYOk6V+6m8tHVgU3ZIw2/R4gZrIHXWGUcaZPw6lPt1nOMoZhVBZZRbn/oDzmhbyR1D21h/+cttJjc1g0jUUErt5JTDZ9ExMkzgme8WZeMwaR/Z+3bk4XPRcieq4U50cRDGAujeBuVGqGQhVR0PnzPrqqwRI4QxqE/WUXJsNqXiQ9uIuXS0yaxxx2EoZ6CooORC1gPZDaGDlKchdAuC5Ui9xGRG5ZjNqET3U7ZJo3soEss/E8vfgthq5JrOmu8R2mRqEL9E6GceU8UQV1iU62Ftw2wKcWXKjzLS42gwzk2ju82zanRsy71C9xqkewFlHwLXfkoRGAE1D8c/DzI+6HFicYcp/9MHbIbBNdlXHYPvmf0ph+Z9Pc8a4NxLVLzeURKTwSLhmN9XgXEYhS0dkgWjy9QCUxWgXRzOAN2GZI1xmnTeRvTH7qdRbtIHwpkF5VGi/r+gxjZBYB0kmTL3n8jDyjtduvbdzFjrOlMePNOnOhCMsiQ3i1VNC8g4KW4c2cnewuFpgYba0hwlFmcQOgdNUK1audFvHCb5RKRcB7oPldmOcu6GAR/cfSaB4QEqbYMKOeNQ6ar+VyYoqqp68iQcJSnMUKRsALkA+ltMYLdhwNgfh5qh+5CZVNp/GmQDhJiNLK9FyG5EfJoxzAU20F26n0Z5bJ3kiJifE4sroeog0TSpO6UAKb+E4h+P1auaNfkeGpwUwbRR4b50GY1KbCocqau6qeNd7XwM6b9/6jT+ap9fN278NgSOGe4hd6DFXgjHgEFIORA3GNsoF0LQbmwuFVpHqarvT9ZRqg/mWftCOtb5saV3OjST+sJmEAuM3RavQTAboRcjWQI0Wb1zf+2CxFH6P3KU6p2lQ6Zn6X6X4dlohDZ9LpH/ZbT3e0NUqpPJulvAURD45xN41+CqmfsZy8M8c+4F/Oyx/4UjHUuymoW/fgH7R3ZCun2GKK02hm4q+B8GGl9MXwv40aSQIoTMAeOkeDnwBUykIM7DnAE43GoEme+YaES17+YBc5RSUMibsbPtI/D/2TvvOLmq8o1/z7n3TtvesukFQggJEEhCQg+9967oT1EQBQFBEVFsKEUUVESKdBCQjiC9d0hCSIGQQHrfbJLtO+3ec35/nDO7s9mZ2QkECerhM59dJrMzd+455z3v87zv+7ztUUiEIV5hnD/ZBuEEdCQh6UAwBBEbjnR2RKZ2MIyTLrWRjM5NBE0aKEdQghLT8fXNoBcYo58NkLp8juA3CC7pvZYkNH3MVbv/igvHfgOAT1qXEnYjDI0Z7Y1fzbqJX0//A1Rs1TNqkXGitfMNlHNX97lr75+3waTDBHFwUqbFGR7EayxQEoY51MIaqkxkZXMDJd8wfS0x06/Lj0GkwWY+eBBaC7IU/DqEGI8QtUg1Bskokzojm20ksFjHIvO6arNy9D8J9D+MI0U1JhVU93x5KPkeiPG9z7skqBTvHXIn46u3RaOZ27KYwbH+VHgxAHZ+6v+YuW62Yfc23j9aNhFO7kxLbGnXlGUO+Mh64yAHHYbdTlcbQF3iQ2tppmbQ/FEoMLUrKX8zAiXrlJT60BnpUcOBbDdOpkrb9KoakKOQwbYIapCMt3nvjnX6NkWkIpOzXg00kxa3ouXT9vL6Zbyo7D8YD7xXMF2ocy071Yzh/SPuBeDSmdfzy2m/h+ptTaQmPxh4lLR3XI+P0xJkJ4TjFug0QWkE2suhrQ7qWowNSktj85Tdh0Ka3zcbUCozL6hpNkRY3DMALdIJzgaT3izbTKZneigiNBoRGohIDsNhXyCSZdtSm2jbShCUoZiN79wAYo7ZN7p6IwABKOeXaPmrnFkMzQv49e6/4hdj/y/nJ727fi67Pv1NE0HIjjhpG/1JeVdR33QR1a2GeOjaD62wAVhdYc+kcut4h63jbO2bFhCy+yLhb0agFNj3ENZuBgagBWHTbsNttvPdZkBLchhCjEOEqoxt0xOzCIc4xaeG2+sVNQg0gfMqQevT0LoUQtXdAKmLZ3WgtPNOSlr/D7+AILHyIb6Otw67m9367YRGM+rxE1nQvMikfvfyDQDNqyhnH7P+s8ALCdDtIMImbbLERCVp7A9eyKTGeQkLZFV3yqUWmxEo2TO4tAPCAayuMvvW0bDeg9I2kElIpkDVQHIUsmQ4+DU4wd5GNU5m9k5iE21bCMFQk70g/o4WL1sydSO/wET4T0Oo23q9vx8HNB8cejdjK7fK+UnT1s9l0jOngRMBJ1f6tT4ZUg/0al0m1kOyv00YWWb8FREy9gQXwklbDhFALA2piClzCPzNDJSybGLmNWnHpKN7SVB2joJ6RHp7hDcaqbdDsjXoaks4fHlB03+wPHhfBswFBqKce/GFsNLh2hpCuYnvVYsQHoF8jkDcZpyV5Na5nAhIK9Dqml554ZmRaqNfST037npxF0gCiAcpUqoA62iUb6Az8hXKO59g9NL78LNCwJ4PS+shsRUGoMVt+PyLbhhoIz261KYnGflalESH3iDwXiAIBiIYgwwmI52tEXoomqhlxAoxsZkoUjWCDnz3BpT7mP2c/t3gJftACZiMnwMkAaTbcUoHc8KwA0xOQ7KZUY8cwVZlg/nk+KeQCPaon2BTINI9Q/CZKFLSvYZ+zc9REl/TNT/COhqNIeOAO6aGyEzL5zU3m3aYGKrPsz8V6Ga09wRaJ1C6BsQ2uPoIo6yk69HETTSo4GdlR5GWkOZ6NNNAlIGstt+9c6P59C5BiPG9b4uAeCOHb3UE46u3BeCORU/yrceO5Zy9LufaXS4EYLd+OzFz9dsQ67fRwSEg7VShw39izNJjkZnog907zWWwvAbCZfb1MWsrUluALYtmRRVqLBBahBLvgvYIQv0Regec1CFIPRLoh3bWWkAr+3jvKgQRFK/gO9djer1VmXXQlaLRgx39U0GbIh1Id7BXv+6soqcbZpg9U+ggF0DcO5aSxOnUNt/Sw7a5AayrNBGccLmp5yKaVdT8RaWAKHt/y+x6iVqQ4KK9t9DRtZCuRek3kcF4a9tGoHUtiMY+yKDMfNciSOFzO4oHLOAYlsPJAwQ7Ivh5XrEGIUmp1Kc0JQKS7o8ZsPYhRi+dRntWZKMkAR+OgKVDIBSnS7xBqC/47FEGFFBmf6+w50kHmmfQTitK9kP4E5HshBPsCAxAO0kr192XiIhEUIMO1pDmL2j/WSPeVGGyGnqRWGHnEILK/yMZyiJecpB1HQ3s0X8iu9k99PcFj7OgYQZUjcy9h0x69hRcfRaBvL77nisQHgT1oJJAvSV0lLXzwZZh27S2UVGbMi2WokpehfYQSr2GjIxBJscjGQ0MtBHavkjvAEQ/BJJA3EEgHjagRA/rzlzoeSl1wBV5N4BW6Hx1jYArnNx7svsD/giRF0x6SfZrykwaqU6Z6I3OqiUr8Hn/nrmx0Xlcu4+EJRRmosVrKCoRajuEsz2OGmNr0Ops+uBnyQ76H1D6N0+0B3oASt6DDxYsbdgksCSoQev1pJ3b0M5LoMuMwZE5WEkBBPIMlB6Pkx2Nyb6sgBI3Qn2kmn+ueI0OP8FXhx9U/FcCKO+8kLKO+0hlTW/Yh1jS1Ap9ulGD1sOBIdZTqjA0VJckTtp6983WUi0HlqDFBhybcrgpB6/wQNcZNlBodPAegZ5JIF2EHoujj0Tq8aCFjQYGvUPahBGUo3iftPtXEAvBt04eyRyfq0F5F3c7WBtdVJAmFqvDdSMAvLXyTehYzWIh+bhlCaMrRlATKjXpQ8pG1Taem5BfQyDOIxAX91geTmBSgzo/lQF0DPITw4GBdn7KLMLx7KengU6EaDHerloGLAVa86ZIFTSQMQturQKOmIsv50DbNsjS7ZDiQGR6tJGppymHYQxsQWgIXz+K0nfZ1wyhq/C39/zU4/oXovPsTRmiU/msjK9jULSWZ5a+CIHPnKaPu15S6oTtXIjekSqzTo8hGdobR7/Wxb4qCYmIvZ1FpHlkB42MLxXBSPoOB/phVCpK7dxkJNJShtKmBWgAlgArgGQXi1u08+dapzxiHb8kWryEr6ZCaACOOwUZP9REaWlEkwswaav41EaaG9A8A0EMGLrRgs760kJ9DRHsVfBilQ9OiEMH7QnAxy1LmLFuLkSqN4rA5iCCQj5I9UMc/07cVLrLfoZS4FSA8viUdVkV1kMaapCmrrQ30MtKP8jIfjYDK838iLU4Ns9Gi+LxmPBMtCcoBeGi/WkEejqB5yHS2yE5EkfsAtqxIiEbk0FWDZJKFPPwxU1o5pplpWP0YqW7GeOfIJST89yxrw/sHHT4CU589UesSTZT5pUSkR7r0u1GHCXX2agxEYL5wy9ieb8TuoihTKZDSwXEEsWdX5nokVESE7ZVxghr26oN2iRMt9xX2m7MFmC9tWtLMYVSm4CTM7YtYt5eVwJxNM8Q8DKBU4f0xiGTR5m6HjptvdnGZFAAlCDFcPzgQYLklfa8GW4uOa5y79sg+nMcJz9I6jqHEpw0/MCuZ/6+6CkTEUXmBzdagFYX4/h39GCfhM1qUS7dogmbNMJWEnuEtW1VuW2bbu+ybdraNqETRmmx2DmyGROEIRhiSgXkClRkOirxAjj1SPbHUfsiGAxssI3eZS/7KMRwVPA+fnALWr5uI0gVJiLd695pCIXOQ4bq8++d7jv3wJLn+fWcW5hQO4abJv2EqBNmVXw9pNvBy9P1RcuBOM45SPHrHp8hNXhudwSvmLNH94gelQMZ21Zrv2SMnjK6KTs3zcAqYLE9g4Ke0ehi5smzb1+GqWWeiXZeQ8kaRLA1Uh+Ow56YZtd9kUH/A0pbHlgS9+LLYsGSYVykHkqgnsH3L4dUu7XhDt2SqDk+LxI+Hcch74YTLjGvlKvm3c9Fr1zAn/b87aZ9pUgKWkp2Zu3oI5D6Xz2+qm8Ps0ILU1gaQ+tdEHpX0Lsg5E5ohuNnUgnsjulh4DKqKfZsC6yx9/Qymkrex3fexVHTULyDo9q7VPOKQk2esb3CAZrRvIOvpyKcXXHU4QYwgVWGU6ZxX7oOUrX44gYU/zCHnx6Vn9VRAiKp7Ymkj859XRrC5bQFSXZ68muMjPWjVflQPpTacBXVIRNpaEp32Hz40jw7zofmsq+watDlCG0WSuBAaTuUtvR9SJob3h/YFS12RejxwHgQNd3h+nx/LrIsegBCKGABbdH30GIagndAv4fcVFrZglqRBNWOcv+Bkq8jg/EmksE+mC7zjWRC74LBaJrxxWVoMcNih9oCB7UE0t9E++V591bJAF5ueI/BDx9GVbSapHCgbnuEDGe5MCorVXFjuGnrvz4Z/G0CXutWM9LgiUztWt++hGYUmt1wnMlIxqPYESmimx7REwm0/gClpyLENARvIfXHxTsWmReGjQ8TeBBeQOBNI4i/jsMBSPZDMgRFY7fNEy7SqSfgTXyuxORNVRWwbdrUQ6rQt/q8pGQLg8qGslvd9gC8vnYmqXgjVG5VGChlIkcdkdHI6mOIpR8ksOI2bQraouAVxYCHgInArgi9C4jxCEZ1KyFmpRfl2n/ZQWg3vY6O8Ew0U3GCqSjnLRzdmDdbIN/8iDqz7mhF8x5B6D1UMAlHHYpUuxgw1QWYMm0XagnE3wi4zX6lGvteyTyf44xEOKcUu6Pblc9LK94gGW80IFalTUF6rL6nwtrG85Nyjmf1qB1IRecYOX4PSluhYl1xsuOaWrSejOPsimQCivFoUd+3N72REqw5Xxei1XQ00xC8C0zH5GZtAusYAgbZgvxWVOQBVGoqUuyN1AeblGPRgc6KEJl+OE2k9U9R8mmIBlm2LZ3PnzgEx9m9zz2QaqGsbDAnjjBq+x80fcJzDdOgpP9Gap45x2C0+AZK3tDDripnU4KuI4HdQE0GxiPFOJSO9SAbdZ77me3EOyRJex/SJqcZv8B5C6k/6gJORc9PCahhZp7EKpS+HiWfxtGHIPX+CIYA69Fdqq1RBCUE3EMg7gVnlQGwXaIzTq6PqgL3m4VNtUDamzinaT5z33uAmsnfIGprLp9e8ZpRApVe7nkSGlT66yjxe0TQaaRSJZR0mgyYeLRvAlVoD63HI8SuOM4uwHgE2xXlZ2XkzbtJvvUIMQvEVGAqmrcQNGyyX0C1IVQBrWcSiBkosStSHYLDZCN+xDqrKLvlAqb/cqCUBZboXyRYUl19HtLh36N4HFTCkink96JM/6NJKDmp4MINlTK3o4GL3r0cnBAVJQM27esoYYogS8TxEPlXVx2R0iYHv0eOsujuvWCqGY8mUEcD+1td6Ox+qG0oNQ/kYrRuROgmhEigdcoaihBaR9BUIUQdWm+FEKNx1FA6wkOR+mj7OWmaS18gkI8ieRwtGor2G7tAUz8ggZav44sZyPQkU5CqdzL3P1mKrp+Ov+0v0WqmkZXV0cIebiQF84Ydxcp+EE0WcNZhQ3wDU1uXQqgc/ASTBoymX7QWgGnr5hip8Fh9bsdPSfDSw6hoOxCcR7oOda9zI0qo1z3ZHh0cAxyJYFLXwdM91gPzgWUmYiSabW5VpvmBrZLW1WhRb+PgIxGMIh4ahaO+AgqUbKUj9gyCx9DiSavbXtw+0plI02CMxPzTIF5E6ZfMwcVuGFETF8VLBPJuo6JEvyxyK9+t90H7x+DLAtlIyooBCJqSreB3woZ5VAzao9sB9JOFoxYCiCWPIh6vROtmtICIgtIQtMU2klEmA2wFsDeCY0EfRVqOML11MPfERI+X2vlZhRbrEdo0rBKk0RktV11uThYxCNjWsIB6IpqJppBYQNxbhNBPAI8AbxQffrT1TqoGVBmIZQTyTyieReqDkHo/hB4EsgMU+I0vEaSfBTkY2LGwbQtciLWNoXb5FMNM59u+DiRb2G3ovlSGDN59ZvU7Jh1PSiO7WzAaJSCUhlToRBLlD/bsxyZ63woljd0VohI4DDga9GEgSrvr9QBNEvgExAK0WovWGxCyw+bPBghCKB1B6yqkrEWrYQixLU5QSyJ0AIIDzDoIoC36Lko8iqMeRcuPNw3QemZ/iDRavIvPewg5AYdDDGCSGAVMvRJf/xEt3rYAtqTwfTPNfI9CKFGIEe9hDqVHLFpHMrHevEGs3qqb+YXnx/Mh2nk4Ws7B8c1ZVN1kzpiU3Qu9wkeMBI7B0UcRsFdXjDzDoguagHkIlqJYhxBNNr8yoxcdMpKUVKFFPzQjkXoUWm9NILZGcLIlidpBPw88guBfpnBCFEF+ZOpvS0ANBhRKPIwSryLZCyc4DME2RiwCgdZr8Uv/jHaeAD3UBicL0PEOkOA44gJcXYBEdaBjLUdv9xUG2PPm3sXPQOc6qO1XoL6vR+TiOOCGXnavlxkRZLXE2BP0scBRaD2yx9kkJCi1HM08pFyJCjYgZLZ6jNHg16rc5FPrgcC2SDGMwBlP2h2Pq85EBJAMLScdehxXPYLQryJ0ULwP51iyrRxYTSCuJ3CexfEPRTIFwSAyqbA+N6D0HSD72aXX58fsj2RQXr/NMbVmp779G/qFypjXuRYGj+Qb2xzb9ZLn18600ViV37fRYmu85AE46cfR0tbj+pAMF0hboBw4BOTRxMOHoUSl8bNsDabR+15g7BsNCN2EFh127yhrdCJApUmPYhhCj7bNC/dDsF/39xbTEDwGPGzOsk1JaXbsOa/QYgaBfA+lJuI4ByLFLuBX28ygLVMt739AqSBY2jjX1eYxKw+/7hJU2UMQDLahxra+2dDWkl1pjJmoQgEwoFW6uyhTfZpUEgk62BXixtiFfeM0dIa7N6rUIANJII9iQ/l3kepgU4CrwFEBiNfR4lUE76CD+QixHK2TRh5TWVbI7XngqeyCdQXICJohhPS2BHoXhN4HIfakM3Io6EPx1N8IdzwD+ibgX4hN+bKuKSbXpl2Eku8i9d5IdQxClODzG/T6meBvRVF1WJ4PqdCeuEHfLFa4wjzQkGji3NHdRO39S14AJ9o34JOpPRH6EfO2TneUrgfDJKrQfBXNmQi9Q5ZT1QHiVYR+HfQ0tFyAViuAwBQsi/ysXvavkgoQw5B6e7SYhNT7ouWOJJ2TcPyTcFUamXgYLW8AXiu+gFnbKIZpiqvFLHwxE6F3xhHHQiqOn7jNgp9t+z6otACpBlPatBNOAUeiq4ljCHTATv3Gs+2Iw/jBdl8x/rxWvNYwHUJlBVLFNUAl4chkNM+iBUTjOTPNUHIr0t7pCE6zRENm7lYSuC+hxJu46ZmUxhfRHmk0jnuRZIepW+uH1iOAnRHsRiAPQIutkMF5IM4DVoO+HbgVWFS8rdNdToVmOYG8FsXzOOIIRLAngb4PFX4KQv1NJJc+sLJyIJyYbNBOX2BacfCAXQFo9Tt5Z+1ME41vWmgiF5noRd6tI0GpCfhNESCB65tIR7K8m62XVuHNS+9D0v0ucBy4Hr7OANuZCF5G8zZaz0XoJWi3o2v+tZUA19lOjLV5WGlw6bggBuGoUTZCtQeO3o9EaDKCyTjBlUTi7yHUjWjut5rGxbHk2iGjkqp5B19OR6rJyPQJCK8W3/kdWs+x2YJOESFOAaR3Rxdfc9KebietUowbui8V4WqmrX6HuN9hRFAKmenAg/L1U6hae2XXYo+koLWiZ92HljFk6iQQ30MzqXtf6DiIN/BDr4N+l7K2T9DOcjqiPk5fyoAWcPoeVLSV4MthxKPbI/1JaLGvibzrY0Eci5YBUj8K/vVoXt60vROxUaYEyn0Epd5DMh6HE9CswNd/gY40iL0pOpVNtu+L41MQyGof3BAnDTNpdymtuevjh6w4gKDIcPfeuKo/sMZg8yS0ezY1j6yeQGo4bvo03PTp+N5AfGkitoLVaPEi8BZCvw96EbC263OVsi0uNrYR9nnfrkHHqUMwAkfvhGYyUh9I2hmClmcTSp9NPLQWwZ046laEnl9cE+TMqARdCzQQOH9B8QxOcBLoOlTqKZSYBnoburPSncJnTzi1n7EbIr9NEjCrcTakO8GL4ZUOZPc6QzC9s242Hzd9bNSKC9ZhagjcPVDO48gAOisMcSX9HJHtYA/guyhxQldDRV+AE3yAH34FEbyJE3xgCbq2otaGtsSel3IIpQfTWjoSJ5iIYE/bJmUXNLsAl6GZhfBvhNC9fR8QG/sftca2BbPxy95GpCfiJI9DuDsiCGepgG45gOl/QCkvWNK46hw7tYYpEtSiCfCdq1At70LLpE2bTM0OhUFSNntFkalpeccolB5KIJZRGYd0yCgNmTcuI+WcgVQ/xE0NpLUU3CBBefsjpMIPkfZexfE3dKmb6F6OZN/N1cxIWKb2E9D/MoI4ThWO3ptQ6iTS7nF4yUPQ4hACVpL2rgFuRuu24lOlM0yFjxLvoOQSczA3pmDlQaaXRnGRuAjR9GjC6Y2ibnnmSLrQvJAjhu7LQYMNCfrwsheY2TAdyob2nUYUsH0PkOlm5yWrYaTcCwnEd9AqUwPWgOBB0pHHcNLvIOjYDIXQLcBs+7gXIUDpITgciHJPQagDcdOnoOUpKD0P6V8B/H2TohgITFqQRovZ+HxglBXdGCatZV2x1zoWiBTLiNO5lh9MuohvbH1k11Nfe+0i5q16B2rGFHbGAaTcHs2zIM3c9FBaE7viJH+O1ofRGcs433MR4h60eBIRzEY7Gt8B7zM1SVxrnZB3kepGkjGJo3fACQ4n4KvmnqifosRPQfwL9G+BdzfN5lWCrkSzDD98I/hPmabYNY4NUq4vMpro7EAQKnwYpzsJxerYq9/OALyyZjorOhvYb/TJVLpRZrUsYWHrUgN8KABkhdgKTwxH63mEhFHH6vpY7ZLyTgX9U6Lto6zUu6Ik/gxa/oNk6AWcYKURPSB3vzFRiMDtGj6ZWhjN8yYSIEuQelekOh4tT8bxJyD0zShxDU5wM0Jdg2Zl8Q6FNLZN+CgxDdWxAkolRFaYyIZIU3QDaC3Gbso6DEmH1w++hZ2qtgFgbvMiDnjxbFbH10OkKr990xq0NwoRNoWgaTINOjO1gXWI4HwcfS4iKDFRaNEE4mE0j6DVmwjRShAy6p+ffnSYPclc4AF7lg2EYH+EOAXtHIxQJ+AmT0CJT0BcCdxJ0QoGFjDpQSAClHwApd41UR+nzdYqtxR7rVujGVx4fgR0NjK2ZiyHD9nbnDdLnmF1qoXS0sG0ty03/fv6dohD+GI0WqwhpOhBPEkNaXciiJ8T7TgKoY3Ue8ifR0nHPcSj/wI1G4TKmwkp8gC2bDl5A3oaMQWSU3H4G0IIAjEWNzgU9NdIeTsi1YVI/0IC5zmUvAyhX9s0QGvqjrRehx/cYAjj+vWmoXqXGEdf7oWCpvLtSIZManZe+4cht2MS2lexc9VItqsYAcBra2ZAqs0KCPWxvJTc0RCDQNqzaZHpbCt0Ilr/AleNNbVlUoN+Ccl9CPU8OliKCpmAnuvbLI9N9hMCa9eWAi+C/h24MbSajNDHGYU+MQ43fQNaXY3SNyO4GlOXXuSwfoEOoYMP8OVKE6RnX4QejyBi6//+HQ3Uiwo9/G/kBkv34cvrrCxuBEF/lJ5NWp+D0m9AaqBJJUiJ4h9KDPq3zq3nDzZ5+9LK6IoQggvR/jIS7tUoMRCpZ1DefhoqVEt5x6k4+lECZ8PneF1NKPlPSjpPRbn90HyTwH2PQA4iHr4a4axA8mOEFYkoiknKsEJ1mIhyp1EnK+uA0mRxj/JEJW5Q1zdIypgSc4hfuH13WcY1c+8y91oUsa2E7I8UoltSXYOpPboN9BLSztmAh+f/CzjcFMzqc1DyRXq26t7cYzno21DeQeD0R4sfoZylCD0aL3UniOVo/Y1Nf1tBt8ZEzEyXk6IrPafPR9B/0z7OYW2yucdT+w/aA2J1JiWv7zU1pDuiqzJs+AQQL4F+G/zDELoTV19PJLUzSo9Fczkwq8srzDiHnxnPdiWOK/v+l6PZ3kiky5tAd5J2j0A77yD0q8DO+bz7/PunAlQVyEYQtg9UECryEYbAG1jwiwoJiQ1Mqh3LthXDAfjHoiepcmO8uM/VPLznbzltxKHQvoqiZNMJDYIwyFC3oyf4P4RYTDx0B1qMArmA0s4L0O5AoqlDCafvRMuVn+Pe6QBeROqzUG49mqPw3RfAKUMmL4BgBUL+FURdF3uvi/muRt0OqUxBuK60UTOKfZQD9UWwRYSl4U7rwpVdIAlgTOVW/Gbc98zeKUQCGSGGWtKqH76NzhkioQL4A5pVBFyM8Evw3ZcJpU7AC/qDOAN4Gmg116xyBsI36SjvPVYBdyM43ESAxQ9MZ3W5DYhbcdQq4Nsm7am4YkTjJEdsuvEGQ97rKnsjZLGPehumKrx/0h0cP2TfrlqYPesn0njK66w54VlOHHEYdKwsksAUg3IAnZ2QPEfKnUbKOQpEglD6ZgQTkWI7Ktp/ixYz2dxSa901MRrEB4jg9wShcUh2QOpr0bKNtHsQyfCroN5Fs2uPliR9zo8yZ46oMCn4fo3t/Yb92ccjEJat2IRFF8Q5oG5c17PPN7yHaSjbx/XKAJTXn9b+prWBLw3YMXbiJGAhivvRYiyBsxRPXUwkORTf2R+4xRI3mSbdn27f5F0+uhPEyyDOAd0fxKGmT4SKIfzzgGVobkKL+uL2TjYxZbTBtPgAX/wFX15DIN7C1JP1o7io+f+A0hcIlu7BF9ci2RYl5uPLX4JcbOrmHWGdvU14CML/nq9gCwGHrYlQ0WZqCBQnE00uI5S+CkUljn4S2B2XCYTSdyBUh2lSWyw4+SzGUWfqB9oQ+k6S0YkIuTte8BRalBMOfkc4uRzNCUVHELLnTpdlVH66HdW+H1FMMnkRu8aF1qUcN+wA9h4wGYD7Fj/NWyvehrLBFJXiIoMoyo2gXJDKxXd+S8pbhRuchhYa5E1EUyOIJI8kkE91MZ2f99z0lGxrQIurSUeGI/QRaDkDzUACcQdSfAR6r09ncixw36SHiG3Sx5QN5mcf3E7k3t15eJnJrDl95DEcMWQ/6Fhb2Bk3CmERXCtfHLgDSbsP4gTTgX3RznqEdyHQD83ZOGrmF8J6ad5H810QAyjv/DHhxAaU3BshZoC63+af9HUCbjT9pQZ8KHsfin2YHL3C68qPc1D9hK5nXm38AOF1b7mU9rt7fvR5naK067WKKYQS83D8O1FyMFJPR+gjEGxDyP8jjmpAORRNgmwO+4v2keoJUtEDUXI0gtsNQ81ZhJKrkOqHXapwRW9NF4ISw/KnbW+o4h5hNKFiyIV232gdtKY72P/F77PDk19lvSUcJtaONXWZQbKvdwoTqGgXoEp450OwCqF/iNQunr4P7W6HYj8c9TBSp74AP2gdiD+DGImbOATPn4bv9gNuwUt+ghPsY2xVsenGyhBAOJasyzxX1KNvKVo/DtEajh9xcNdTQ2J1VIfKKHHD/H2vyxheORLi64q4ZhlBZsSXZD+kfw+h5PtocSBCN4H+GTj9CQXfIZR+DyVNX7h/q2cafIDvnUc6PAA3fS4yaECJScj027jJx9H03yQiSGJSMhtqYEV/WDYQlg/o+7F4SIhkKIxXZORWpcGJsO9Ak168tH017677AMJVRWSZOOCmQtSucChrNBGseHhXlJyNG9xPIEfgBXMQwXEoORyhr8RRKzbNR9osPoICngF9GNoZSbrkZpRUoL+DUCtx/Z8Wm3LU83yqBirRzCYQ1+LLP1jAFENQ94UCpv8BpYJgaSBKPogv/4DS92IyyQZ8+snS/6amK0KbkPrCAR/TVCLpdF8lJf6B49fje6+i5QQcjgDeNvZ8kzRUN79TLjQI/TaOOBwpdsb3XsNL1+PLB4mHXkEGg3o0Zy2KgbW6/sWzrgmKVUTyEyAkP9qhO5r0h7l3m1xxUeSWEkEjqXAcP7Qnwl9GIH6GkgLJHRgZ3O+ixZJNkh3+PNcTPAliAk5wKF4wH8FoFK+hxT0Iyj7dG6tNeOj4pq0rTVoFJDfM46EFj3X9yzblg23D3gJ/7gSQDq/Cj4CnziIRXkbKPQHhJxDiIoQ7COX+Aak6PjXjvTn3kO+0Urvh90RVP1IlFyNUAh2chJCrEPJ7eVX+8u0fx9n0c66vKKdKgVfClP6TDMu6ZjqrFj5FRbq9K3nM72yAjgbLvvZF3Kr5SAUJ9x+knFdw09uinPlocTBa7GLWa7Zt01+MbTOfOx8tvgUMxZf3G2JE/oGO6CdINZGiNax1BniQN0Uw96UkEX3l6GkoG8KNi/7FVv86ha0eP4GXFj/NB8te4YPmhYBJx/OkW0RKuGhCisWgh4OeSzJ0DULEQD+GDLYiGnwVLed1RdS+0FZKEiKdzyK9SXSU7o8MPsRJj8TxX0bpf6B1xabbtICuXlHFPfrOD0+1Mbp8GGNsOtdzq98ldN8e3PDxw3ZuPHbrtzMkW4tYF7oZIcEXp9MRXYEMvkogkij35zY0djnolm7f4AuyawIQugP0X9D0J3DPB9mBGxxJR2Q1gTjfvqb4c0xqqGmCEcthyOq+HyOWpwmlUqSLbKuSamNw+TB2rRkDwJvrZtPWsQa8kr7/1vEhXpKgtTZAaoh13EbA26RCO+AGi5HiKGLBjkj/0a4980X7B4KFdFZ8h5Q7GPg7Qjm4qctALQR23XS/O5OqX4VmDoH4swVMbyOIfWERpv8BpYKT5gIDCMRdKDXHaPcHGHZlUx++BCVW/fsuX69AOV9BiAZ8sTdarELIw0lF9gFmbLH3XIuZpCJTgMMRYg2aKWixAq3PKJ59VaZ7tQqZQtXWKLRFCj9aos34TmOf/Z6kB61LOHHEIexWPxGAOxY+zozVU4uPJgEoZw2hxC8JJV4ncAaAfBvJdmh9GrBmy5weAa7/DLHUaALnbNAJAverIFaCPgQ2EXBr10QQPGXUngo+VN/3xAlBsgWa5kPHGvP/JQMIQmXZ+6KI2ncFyk2TljchxF8RODjcgZYD0FxFphuw3oLmJpDgewEOV5KO1BO49yCVB871KPEKin7F+eLagCTHA5kyDUK9ROFHKA5uanUBXXpINDG6dgf2rjdS/m2pNkaOOppDtz66q1B28oDJ1A3e2zh7hcdam4IzD83JhuSQ3yUVG40Wz21ZE9PDUVtOOnIKyPEIPkDpkSgxDa2v7CXmUsjZU44V0PAhFPT98II2BGv79gY8OlLtLG762ESRyodB2WDCVuJYaY0qSmqYVQh5IYoFaL0dUn1IENoVzbFovdiqcbFlFGtbtU4jNf8SOrQ9qcgZiCBOoE5GiWUIccSmAWTf7B03DW6qmMdaCnWuFgJUiqponW1cCo8vfob0/Ld4avEzXS+LhUopwi6lKYm3INQdBPJmlPaQ+l7SkYEE7m+RqnML3Tvgh/9E2q1D+LegJQhxDTAVJQcXR4bY86lrX6i+HyEVIPXaokyKVfXctXYspZ4JsD+36m3bJLcIV1s7EEq8TaRtW7S7Bsc/DS/lo0I/wHe2wlFPfOHEQk67EQB6NYqvgxyHcmYg1AiEehuh//jpfO9swDSbQPyRtPw9SryJoOTfDpj+J+bQ14QFEsLVMLIB5LpPz7CE0rCucjbL+5nfP//RH4erQILUNyDE99FadeV+6y34tgsFgqcI9CDQ16PcM5Hpv4E6GC1OMfI/fTmO1tkbudSo9ag+DJUbxFlbNY+W0uF4fn5Dm24HN8KFO5zexR9e/cGdtj+C2gSjKA/HCY7Fd3xKkmfhh24m5WyJypgbA1njpMH1OOoB3PSd+PIwtP80gmvQ4odFG1ffhZVDTdGqDArdK5DBXAYsTeIG4dxzKaCjgSkDd+P8UcdT6ZXx3elXM2/t+wRZqUJFLXvfCwh3/BqpPNLucgi+iuO98cV3qi/CmUCDclqRwdfQ+mYk95ESU5B6KejjgKcL3wVhwJIHtFZB0suSdC4wP25qNtH23PtMCAiSDI51p/ofN3Rfjhu6b4+XHTV4Cr9LtfGtl883TnpelSkqQNyKQuLwJEqfCrKlcA+yXDyYZWNdCV6oW9Uu7ps9HHOteKeApFX1jIas4L5rXpfWm1YKZmzb+8AOCP1jcH+H9C/C8Q9CiYNBNxZVo5VywAvbvaj7XhjC/wD8UX32IlJpo0Lo+FZwRWXddoEQooiIkhqH74xHSPD0z/DF5QRiC/c2MntHAvIWHP9hcO4gEEcheALBn9H8oCigJHxT49dWb9pyiL72Gwso2bACJ71V3mbaGjyZpc4WKoWqKE60pttsBUEx4DNJPHIvWtUhZAMOp4B6xWR1FFhKGvCk2QPBFwRyTeZJHC3OQAU3I8WDCHahI7wEgpNAPNLnXnB9WFcJayqL7OslIOLPI+RPKUrkSSsOtKqeqSDF242zzVwVQ6AaIvIAlDgF36nBES+g1VfRsrHLLm8p/EIvANr1+2w0Ewj4AVL/Ecf/Ado5CCEOQLD60wGmWiBAMxtfzEKIcTh6f6SeRHfj2r4UMf8HlD5ntKwNOFofLbL4Nh/bHYZOZ2p+5ZTNvm5dtG5G6BMQ4sUvJ07VCim+i+QhFA+hg+MR4gOQh6P9hQUthlAmouR4EG0zReeFhueDo95Gi0MKMnvtqzl19CnsYqU/r519Mx8s+CfUbAety42IRLS2GFn3EIGYTsAJOMFS06D3y7Iduwz2Oso7Dqcldga+9zeUuoBw52SkOpS+9PKVA24SytdDoqwPoCTAUcuQYjZK7JJ3bpLNTKndnqOH7APA2GgN8xrWUz+xuutlrX6i77QyqRy0cPCjf0cnT0Mr/0tlKTOACfEqAUPx/LtR8hRk8BSoX6HFr4t6D8+FtXXGeSwUaQ08iLVMI9pa8LDSxdSBFyd+YRqXCE5HcKu1FeZfqsNQ4UJHClLagJyolT/2JAwtNUy/cKA5aYQGOtKwrA1CEhIpGFQCJSFY0GQUGgMNpa5pOry8zdgWLWCrCqgIga8gCKDNCueQhngfNVFKgxRXIfknmqfQ7IxmMVoehfBfKmjbpN1/TaWQLgEn3Rfwh6rGd4jFjyMVzu8gKp/ySDWT+41Ho3mhcQ5ojW9tmbb/9blulHQI+QsR6gRwZ/bypbZ022b2ThPoo3GCbyHkrQTyPKSYgOZIoLmPw96mmrZBpA9gqQW4gUamXyHubIWr8voYYuPfNyqal8Wky2pK0aIUqR8A+XXyRbIyx1F9DGIhqO+E2RIqooaEbEwYQt+3e0MK6FAQdSEUMhfYnjZ7oyIEgW9qe317LoaleZ8234AvuYkLROmpoIchnNsQ6jRc/TC4vwP9k77BSGD7VRUhQa0BIV5CyzP7NEx+HCdaw14ZWfD1H/Jx8yKIVhf/vQK5LY4GJ3UOfuS6TUub3oJwk9Z/QjiPo3ga9BgEi4BjgWc+3Z6UdLdMmI0vZoLYCUcdgMMuFjCtM7b3cwBM/wNKxQClwIFllVbm9NPaXwFO8DZl6ffAnfAZpb8LH1SBBF+8g6cOR7LhS33/zbn1ApqRCPEYsAcwB8FhoF8p7CwqWDAS/A4rE17IcREQST1CJPnrvNGnIAGhMr637QldT+3cbzz/OO5JqiMVDIhUcc+yl7ly1k22D1aBtSDE9RCcbViiT7GoAgUljjmkfEwkS2mIeRB2bYPhTFNNYQ6sDQnotAXzSkOpBxHXHHYS6PAhHRRvZ7Qwh53UN+Oo11H6OcKJPQjEhyD3QrC0oI0PHKhYD9Vttp65kCMtIS0fhWCXPKAapMec1qVdT1056SImDpjEN0YcZs9WzTtr3zf54rrQd3LA879DInQzMlV8iYvSxilIpc19qQobBrMW8EtNnwtp15ro0fDUrE3fzo0vjfNe5pjvFfchpMENGQCwaRvIJ5L+CqnwK5C+kZT7K1LeVjhBYeXCwIFYBwxbBClVzJqYg3ZfAfbpfQkKYv14r2UR+z97Jr4O0GjWJ5rYsXIE9+5zNQK4Z+ETnDX1dyaFNd9eNfdqBXAQKviImAsVYbN0/BJ4fxk8vQT2GQBblcNoDz6Jw/gINPjw2/dNr9LSEKzoMN9rXQLmtxgglVawfbWZxzfXdD/XP2qcwMVtJgLlK9ijHgaXQkMcxlXC5P7QlIYyCeUu1IWhphz8NvOZ7UGuKsj5SLE1St8D4qsI/SKKb6LFnX0SDaEOs746K3uqxOVa021V/8RLXYUMyBm1CFKgkjy//1+YVDOG99Z9wMT79gLpEnIMyZQI0gRB2jbYzGNzfQc6Io9R13w8rq+IF5CMV7ZfVdiDpC68r6KOuadxDS0pCAko98x+6QygMwU1YUhoaNpMZ6uSEEnchnDfpDPyJErtSWdsLlLvSaG+ZZkm7rFGAzJUX+ncQKf3GIJvFeoRJ0V3RClItsD6TlRiQxZXVIShMjU95yDEdXl9EA3UR4w2xSOfwNR2GBLAzBSUOnDAYPNIpKEsDB83QVsatq+BpS3QETfn0zYVBljN3mB6jzmOIRTAiGEJCdtWQswx+3dt2hAX4Qi0KbPv8vU46io91N8CXkaIuyC4CK23RogTi3DszD5QRYAlpV8i5DYgZH3ee2ZVPcf334XtKrcG4IWVbxmVSKd/cc2A0RB4a/BShxONz6A5WrDF0xbtswFoZxGBsy2hxG0EnAbyaYT+HugbP/0biy7ABLMI5PsE7ISrDkAyGfA+F8D0P6BUFJgNoDQKyUjhA6lPECOgU99JKD4BT30+hZKBA25yLsrdE+kEm5QupLFpKBIiDpRFoClp0kyqwob58aUxdhFpWNmMkouUkPJtr1HXOIuuYw6JdSkoDxl9hfWq74Mj981bh8eeBPpWfP0thPsyQh+F1k8U/EKRtDGIfoI+a2g0H+DLx3E4Kud5E/i4XgmDo3VdT03pP6HHSya2rzEKRQWjMc61aPc800iuD9a53INYFDqTxjmIlBngF3FgbQfMWAchCzJKXHizwTh9pVlbuy1tDq1TtoJ+ZdCchgoPlrXDRy3g2XkaWwH9Y+aQS3rgJ6ElUcR8CYB5RFLbkow8S9LdC9efhWAKMCsvLyoAP2Sk83XQd02zVH9H8Av8UKQ3K64hVsejy17gzcaT2aNuHCPLBvOTMV/vesWN8+9nbsP7UD4kv0PhBhB3T0KFH+ySWc0HzBDGoa4SUB41c/JhM9SFoDoE76+HfgreWQsvNBkQK0RuZcm4DyMroDVp5vOY4fDoIgNc9x0ILXGTQjqm0qY/CtPAsc2Hlj7umxLgcBO+mIcWTwH/h9DVwJGFD21pAJpWBuQVSinVAgJuR6b3yX1fozQn23hpw6vGuRUS2lYhUy1dK2Jp6zISa2fB4L0NI597qS0ncCegU43URQx5dd9CGFcDby+Cuz40r3vZloPuVQ0ft8P4cuOIvVegt03a2rIPNvR+bk3Wnvbtc282AA3m91dWgZhr5rbUg0ExGBAx0ul7VcPwchhaAhWl0NTSM33J/Hoq6LkofkvavQNHVQN/7CNyY+x9JN3TQclJIuiP0TyG4Jjce8uFxHrWdDZCDUyo3Z7jdvg2JV6USbYwfUHbckh3mIbN+c6eSPI5StuOJZqGjmjPLZ/5ylUelMRMhC7VZADrVvWQ9A1Z4LmmOXrEhZq0iVDM9uHDJqiNwU41hvT5oNnMxcASGFUObzdATRRG1pkalIQG3zZ4T2AIJU9BUkFLurgohpLgyPlIxqDF0yD2Az0L2AuYWfCsTzjQafdRnwAm/QSemIGQ43s549rMT3OiqeupY7c+gqd3ms7J2xzf9dyi5kVWUCjPx2kJrjoQwQsEIn8wrV8Umjrh/BkwK0cftbfXwuNLTepqXcTsg7Y07DUAZq2DVrsed6oxBMMzK3qHxDJBgr0HmuiSK+H4kaZ7xOwGGF8G5TFYWQQxpMXdKD0foZ9BcALI503NbCHnR4N0DIDpKy1O63UoeTeO/FHBMzDdyYH9xnc981LjLNu+oEifUYi3gcPQsrno5uRbuvMsFAjxLYT+ECH+gBY3oKkGLv9sTrnAqLYrYA6+nI1gHFLtnxVhWr/ZANP/gFIxI+VBbQsMWGqAwmeJTiluZEndd+iMbJ+/FqZ7McRs88VSJ0wkUwdT6PD0gaDqCqpUQEp0M9Bhv5vBq42Y0HOjdb77RUyTx6ERWCwh7UBnHKathF3roT0Jv58Nn7QYw1YVhheWG1Y2M5IBDCkx6Suzm2CHKnMYhSWcPw5mrjMM1E79DYCqTEA4Cs0p4/CFHfD7FmZCi2/j6jVo/VOUeBw4Dni0wElnZHVFqQEwQvTBVnMFqKPyORO+8nlnw0ekBTQkNiDse2k0w2L9md2yJD/jCuA7zcjgKrQ9uDNNfTNRonIXykKQlFAn4JMmmN0OO1TAnBa47V04aCAMjMJfPjBsdjHjrQb45xL41rYwsR88sRTu/tgccJkxvhbqo7AuDqP6wb79YESpuXeeMGxuR7L3oZe5d4GIE0vvjc89dIS/ihu8ayXEp3X/QY7166WhoxzWDaRgaqpyllPacjVlzT8jyGG63Bik2jn65fO5epcLOXjAbsTcMGsTG/jrvAf505xbIFZrnPSN95HQmOakPEFFx4OkXegog1QEIh3dzkdlCMIxcwNUJyxuh0eXw7tt0D9i7vPAEqj04K21m2YfXsvSq7j3k+7f7/ykm7U8ZjgcOQQ+aoZ4ALv3h6HlMCgEJREDcNv93pZda9DOq8BERPACiCMwaRCH9AmyZAiIm/oV4RSyP3ch3DPRcvdenpryjRNXMazbsfBKSURrmd70MVuXDmBxkDS1SblAUiZa4crLkaKR+gpjo856HZa057+m1y3oeXrd539OZL5ye9qQFfMtKHt9mfk5phJOHAv7VUNLYOav53FyGZ5YiVa3o/U1aOEi+H3+z3NAJqG0Carjho3PGZGwAh2J8BV0OsfkrHOQLgQp7l78NEcNmQLAw/v8ocdL7lv8ZHcNZq5zKOXA8PW/ZKtV0FgJ84d193MJtLFtpSFY2g7ProCPN0AiAZ+0wU79YMoAqPZgUTvsMAg+WAPTl0N9CcxoMWmPJS7sMxDWdMJ7dk4HxGB8DTy53Pw+thaqFOxcC8/PMzZryiCTKtnUaVIrR1eZCPq6VN+dgQyASCHk/qDuAb6Kaey8BzC9IFiSClwX01xbFSabRPAbdPAo2tmISNEQqeL9dbN5ac009uu/Cwf2n8Ti45/qesX0dR/yypppJpMhb7ZK8GMC9UJXREW43Ys20FAiYZtKeHgZ/Pq9wvckF4B6faMSlJnrc++PrKOZV7L0rd5uMCTr6g4YEYWzJ8NegwxJke6zZ9JUk6nD80j/AJAvg97PnrL577nrmX1UEMhq0PIaNKdhFAZy2Mk0eFH2GWASHua3LuPddR/a5sxFRPkCtQ6pjkM4zcZn0V+6jLuC+8fhajSr0dwDXIapgv31Z3/jTIRJG5U8ORulxyH1fjhMtIBpw2cGTIIHDliPETD/zxxCTTKO2mcYaRfK22H0MqtA8ymhvtCmMPqjYfuzvuIFwn0Ag3QnRw3ek/3qdmJlYgM3LH6K9lQrOJHcmy3pQVnHwwxvPAEcs478NJRHYOVg42i0uDB3hTHgu/SDdBrmr4L2Knh3ASzqBOGZCMbSdtihGtYnYVXHp11h5sCa12zSvibVG+a9swN2GAhfGwEbIkAbDItAXEJnBJIbrCMhTLRK2QLzhAv9WiEhfsq6yssoSUAgD8PhaSgp0IlaAkkQ8SKkj/Xv8OWPe9dl2OLvVId1Gjd6H60MSPJKcjgSwpwMIX0GyFvQGqpC4HkQbod4GJwYLFgHC9qhNgozG+D+T4zwcm3EfK31iX/f3pGYNeKFYH07HDwMvjUEkiloiRnnOd0CiahZW04aSpWJPDaW30Ak9V3Q7SD3ADHbHP7J3l6aUCaVqHEoJGP5I0u+B6XNULPmfQJ3p9zX7EG8ERLNhMoGE3ajtCU2mP4ipYPAi+WuH9MCAtnOqGU7Uda5ECXMvu+MQesgkw4iFcxZDw8thfaUkeCftq47wvBFjJoI7FgDnRtg8GD4ymioK4VUpyFHmgJQ7UYFMulm7vcA4A1gK+BfXZGlUEbSWPd2+PAh1WwY2LyRJQ2qfDJSvtNVx1OYQTVrJd1u6gXcmHnkZHgFCP9fJP0j6R+BuIJzp5pUuC/bOGwI/GKCWUMbUvb+apOuWZmCNMeytvwRShLgqB8g9J/xQ9Aeyl0r5guz72I6v1NmzQ8p/9fI4Bc5ySKtoH01l+/yIy7Oan0A8LP3/8LlM2+Ckv657WcgwJHXUp4+rxtga0P4tAmoLQOZgFs+ggcWf7H3vy5qatVGV8L3dwS/AVbHoL0ESjvNvo+2QToMoYSNtoWyG3leD3wPTRxH70YQnYVoNetW5AGqOgI6nD/IIbSxb3Afkc5TCDYiJIQD8bUMi9Xz6H5/ZueqUV3/NL91GYe/cBYL25YZG5ezPla8TSKxu4mgaAiHDFGpFagkVPWDZBpunA5PrfyUWR+b+/xx4dhhcO42Jlq5QpjooJcw/cGkJY+0MPdVRCGariXuv0IQGovnvwD6QJBGOEgEeUiEkAWyfYhuiI7vgn9Db4dbQHwdI6u24eMj/4FAcPPHD/GdNy4xxE9fESWhQXunItx70dKQhV4rxGNmzfkhEGkTDY2lTZQyGcPYhwBaS0wEVSlTYuCXAylDQGZy97Qw31/QnXobaJNZIgQ0pSy55oCXglAKWsrMWSy0AZNdmRDKOgc2NbK9GrxmI1ImbBolvjmLA2muQ9ha/4AjkJgsoLR3MRUdV5IKQaLSzO1nc/btNTXZ27oDjt4XyQQgYgFTEamW/wNKnwW82nqMzTGMitRPQV7Wp6HoaIDEBuOAlw226mpB7utLhOYzdM1kdljYQodrojv9JbwdwNvbGkfvmg9huWU6d6oxkaCPmr+4+RldaTZdRxK+ujVUR6HVgV1LoDJiIh6tFpRkgFJ9M3S40FL+cyKpSw3LKfZAV7wF0hRr53LShFW0Sug+wJKAWPx5hDqAXLhLpbtTr3oZXWnmaOM/CiSEUjdRlfwunWXQ34M5TXD3YpPXPWUIVEXgb3N7Rnm2tPHD7UzK3qIkfHcU7BmC9WFoDEwNVynGYG8ohXBwM+jT0azB0bui5VKTAyN63++MmIMfzkM/Zq1zIba3jG4srwOONmBB+2bvuFE7Z3neN5DgBScwce7DxOIGVAxW0BSD80vNWgxpuGa2TZvaQkeZCyeMhTGlsKENRtfAuLBpUro6MGSFo0HoASgxFRiM4O/A1/MCJTDss46DbrZRJZEf/AShc0mG/tynWh62KbTy6UqFyWa5sx2JwFtK+YZdCcQa4gJ+MgcWdfClHVMGwPnbQ3UEVseN3xEIqEoYQKT1iTjqAVIeSPV/KPdu2sJ5RDVseleyCvwoJqU3F+stjTNTt/xZRHCQVa/s6Yz7cehsYKvasexYMwalFO+vm8Pypo+hZICJCvZy/DQo8SqOsw+xVLftlcrwIpVlsA744cvGdmxJY1Q1/HY4jN4a3lMQazOApRBQMuqfNwOnI3UjfmwiTssyQyKIvCEpdBS0l2d/KeP8Cjxize/gh8f3SvOXHnSsxkUzvv+uDC0dyJr4Wt5d+SZprSxISufaZmtQYhfi8RVoC5QiYQOUlII6BxYH8Oc5MHP1lrdX9qiH88ZCZQ00thmg5OcCShEIKaCzBu2+RcIbRSjxMCpygqk7zuck276ZIkx+NRkBohOEfwNafrfXvwVx6qJ17FSxFYHy+bB1MQ3xDeBF+4goaYBrECU/7Io6Sg1OEyTtmkuHDRAa4EEkBW0adCmkWiCdgvZS8+9pH8oElNXDulbz2ljY+DyuY4BQOujenzHX1I/5CibUmZ9JDV4Soj60VkAkMPVk7dqk4TsWjCjxKYGSAMGRCPU4aQ8q2s8kFfkbiSrjt20ep99eWzMgEHosjt4XwUSbGNKyyWDpcwZKoseP4gDJZnZCNhdQyjhpm+PyusLqzlUoLizcuycrNasQMxHIRaTd/RnSsIQRK02BbH8XftYElzebOqMKBzYk+VKMwTFTHPrNbWBkJSxu7Y6aDdwAnUBLLTjqKmT8QrTbiAyPRzsriIfJKRUsLPvakZmDAil4W62OkfReJOHu+tlyha08bMq9l4GcylAFfjXcOx9+PevLTUKUenDaQOjw4KRtYIA9jBri0BAzEQ2tHkLK40HPQTu7IeMd+Q1CRn48VAAsiUyK0V4o+TICp0sF7LMMX36bUPI2xi+BEWlzcD7TCd9rgiX+l3eOasJw6lCoL4MR1TCiAta2QyIJgTcKhxmgSxD6CsLhnxa2cRKcThDt5K33c1LQWgvC/Tlux6X4XvENIfPZSqFX4of2p6RpPjVRuH4J/H1J5hXDgW8DvzE0KscBg4Frt/i5KXHh2j2MeMRiqxhYmYSWCAxshM7S77C29CZiSUiF9qU9/EpeCfRMBC9eY6Spc4GlDFtduzyK4z+PcvfoDUqlOYMT641MuDApkkSqM8Xzvc9rV0yjvG0KnV68x5IINAyKGBLlzPdhRcuWOQ/DBZy5G+wwFFSbcUQj7Ya0yR1RMsSOFg8RuMfjqNmIxB4Euj1/8b29byJm2PlcEZsM0y/8SuBVYMechIUfN/MTJI0zGq0zDnlupdU1aA4A+aERUshcvzDExFal8NIy+Ml7fG4CU5tjhAVcui9MqYU1jdCOlfffCCi5QMl6SDlDaC17j0i6jsD7M1r8oHDqo9oILOUFSqDl7cA3e5EMQRLia03UPVIN4YoC6rcZ/0PfiBbfQ0bN56PN+eY0QxCFfmFIhwzpNb/R7KEOBYNqYXwYhoRhTdQAmrCATzbAu52wd62hEW+YB3ObYOcaI27z0kpTfiEw5Q4LWiERwO71Jnvo1dXQmjBlFIMqYUgUUoFJ796xxoAuqYwqqAs0B7CmDMLNpieYcIsBSiDU10HcBQH40cNxo099Pu03NBmRSqFH4eivINkZaELTVjQ4+XyAknQg1QaJJsPo6iK7jmdYkXzpMV80UCpAdG/ym2hpyFsvfRaJ8F8/vTOhAfEWgXs0abmOgQ2w8yrDVJ6zHq5r5Us9aiNw1ljDwCZ9aNVQ2WlcongZuApU+j589xRK298hHt2NxUOMk17A38P1wUmSszGBBrZZA1q7NJT9nVBw8qdSpstEqSOh31Pj/ZhpK6G9DRocuGWeURP7Txn7D4Qp/UzNxN710FEFLS2gAgcv/CYBk5HBfcj0VwvL7GcaQIY2IhU2cp61gEh6DGnncXxn6z4bBeciZKSAftEEnjiBlHySqjQMmAsvrocGCb9thXX/QXNUH4MjhhpQW+rAylYIJfckGX4dB0iFTyQsHqK83aRS5nQWJKiElfnNBZTS0FIPZUkIkt8gEb1jk/ob9TBrGrQ7Axkcge+sZmAHrEoZp7u1i33cGXgYGG9PxF8B4zBStFv+iLnw1z1g2xqYH4d+CWiKQv/1kCiFNaW/oiT+Sxx/FenQzgTuWkJ5IuaZ+9zSDxKx3mBJSSNWUrsChC/R8h4Qp+Qu/hdZIgy6ABEaPIr0TqamOU1zyEQrMyBpgK1B/d57sPhLEP372jZw9gRYl4TEOlCR/EDJTUMqDKg3cdTuCHEPXvxrrCwvTMA5AqqsPLXKRaBaokIHYeA+EMfmJ1ALzI8WIPS7KH0cQqzqUQsLBqj1i8K0tXDxO1+SehgJxw01kdjmtKkFlBYoSR+IGuc92mRSPjtLJuCI6QZE8U2Uc2fhL6qAkE3F04WAEqAvRTk/t0RO7+BAXzfUrIWLQV9JoEHGDFDS2oC+fnFIhI1Y01trYFoDrI33fNuhJUYYJS7MvgtJWNVppNsHlxg12zWbqX9wRQiGlRk11qgDBw4xgHD7WqgZDqWtkI5Dq+1B1wMoWeVYJWxjZ3vPpPgJAVcA65FiPDq67PNpIpuJMK0DKpFqCpJ9kQyy0aVkn4Bp8wKlTKF86zJikSp2qZ9AfawfAo3ug62QQhKSLs+umUpD5zojLrAlAqXNApZsd/WQgmgCmsu3w03fjBZ7FPfnNlVJqgSBdzFa/wntQRzYbh1MXgPnNMN1X8L8/XzjhK3gp+NMYWenBTvChqlToTB+eipeekeS0evoiJ6D7EPkQCrTg0SJ3tEnDYxcY36uLYWQOhGlr0OIfkXvywBQagGDK08jEXmD378Ez6/hv2IMi8EFOxvg1NgJ6/xBCDkTQS2OfxFu8qpeaT8bz43vmton18+RqWdTjSo7oDMSJhX6DY5/YdHX5yuTSlfi3c3zK05nbUeKkAcDNHy4DO5t/c+en7F1cOoeMHqwqXmTTadRte42OsOKUj2Gis75+UVrhNl8qbQBSxvXKzlp46iXpg3DmoxshVQ3m8JqUeTm0SbyofkZ8bLLCaWM0Mn2PlzzCdyxPPsPdgbuBHbH8Mw/A7YDvvalmY9wGG7fCSaWGMGCVAjKO0xtQlsI0u79pN2TCOQLIA8kFOQnGqRv6jnWDjV7yEl1OwE9gJIFW1p+BcSfQdQVT9YJ0LoVzblI7kQ4UN0CrZ5x2AJtxGY2pOCsLwlIyoytquFXE2FbFxanIRQ32RiJ0m6HuAvESxBqIKTfx1X9CNSPWVL++4I14wFQ5kN9qkAqvyWNBSDk8Sh9DTC0D1Yh6zMkJMOX4fmX4CbNfs1eL9o6vo1WDKWjYMrTGcBZGO9iIXC+9Ti/uHHwELhoRwMEmuOmpqw13A0eZWC+Y9KDms5TKE3dR9IDLcahxezCb65sVGnjFMmNgJIWEE5OInBvwpc7FcxQ6e2Txgncg/HE6yaikgWUggCGl8CS5XDR+6ZOfEsnssNhGFcB3x5taqtXx7uBknaBTtOfLldtq+fdgSu/gQ7egvI9DNL9vFC7g0knagKqkPoIXH0MaBct1trNKf4dQMmBlsUcPuwA7p5yFVVeySa/xQEvfp8Xl71k6nE2Ryh4SwdK4SS0lVlGRE8BcTZwEFCR4w9NCEToCMpJ4Icm4aXmoBUErlHX2bUF/jQdronzHze+vQ2cs72pTRBZTrMQkFaj6Qx9REkadPI4grWPmtfkU4FSEK+FtkG2ZkPlB0peAEo4OM43UMG3EezKxhWdxk7GAQ+Fi1BvMjy2Jx92wO8/go/+S0BSZrgC9ukP390OhoagselwWir/hRJQ0zqZrZdNJVmgCbAbwJoaWF1ngFO2E5eRRi7vhHjEpCaI9CAEZwEnAtvk2bOdCB0hHJZE2y7nF7N/xjstE4CP6atB7n/i2HMHOOtw6GiEykU3oeV3cNQr4O5LPGyiSkLnBzNuJ0StbHnGEdsYKKXCdm+4uyL8c0AfClTleNM0kEbomBHSiB1JuONfJKMmdaPEBXcdnDrNtBjoHuOBW4E97Sl4ITAWkxrzLeCHmEjTmcAHGFnaSfa1IesIDgdOtX/XAJxkV8zPgNOABRilsw3AX4Gt7an6O+A14AfAXOA54EBgFLAGOA9YYp3cm4BK4C16SeYDlQIeGQzjPaNGqlxjk0oTsKxfBfOGvU9JegSon9CZ+B2qQE8/mYJUObRvZVOsgjxASZoaFRUJEQ6+RaBOR4sJORUtwbd1VC7IJfh6IkKvNzUhbjdQQhmQ1PQliiRtPAZF4YqJMLIa1jdZ4FHebXs2Jod14jC0/yTKBc0kktFpxEP5mzRrYWpKQmmIJPP4B8rW4TsmKi/kMWhOBb0HRhc5C1TJAKE/Bj2CwI0QTfyNaOpMWkoNwSBFb6A0rAz+OAseXNjX3XjM0vHnA3dZMuLwL3yOqkNw6WTYuRoWdEJzaVYNqj2a4yEYsxRK1DWsrT4fNz0NHZmEq41IQaEsEe0YwiFwuiN92UBJCSv8EYLOyAG4wekIdQBC15ioCd3RR00zkhZgmH3vY1Dyn2bvZIBSifmsgTFY0QrnPmcim1+mMaIMLtvV9JZb02pBkmv0nDqsunGPe6wgHIrhhaei9FiEuBQv+Uvji32e2ujSHvedCLZHpo/ECQ5Gk7ImvrffuBmBkoDOBsbVjGHmEfd96nfZ54WzeHX5qyYFjy0UKH1msJQPKFkp6yAoATUBxx2NphbphyBYgPJawLkPN15Ca/9v01JzGwMXGIY8EjPFfn+cBvev+M91vh8aBxOiRpbZyVrMng9rq75Nc8UteMm1hNrGAOsLbjg3CZ3VsL4OZLpn1LwXUJImpZQA0PXAZIQegRbl4EhiqTdIiQmk5e/wibNNdCc+Wfcxp74D6B2AKw21woXWeQLYFagH/vkf64xXhuCGXWGUBx/ry9HexUST79N/3fiuNJOctsym162uNcxgdtQvN1Cy8+cAjIFgZwQDUURRBEieRvJNfH0OQ2KvcPV73+HRVVdi2sG2AMdbZ/2/a1wxCY4cCIuaIOV8gC/H4ruX0H/DZZR35knBs4dNKAltnnFSMsIN+YCSDIFIYfKZmEjAdkhZiwhChFINKPd94uGbCSd3IBW5mqb+P6JuOaSixvEfXAZ3zYKbF2x8IWOBRyxY+QC41IKg72Pkz/8E7Gv32hRgDnAv8ADwEnAxMMD+PBy4HpPKdx1GEfBc4CcYFZIfYuSgfwCMAL4H7ALcgFERzPwcZJ8/DrgEuMK+5z8tuHos5y3dOgqP72rqAFpSxsF1A+iIQFPZbkj/LVNInZiEFtMKyt26SUjVQPMgq8amcwMlrSCIQSxlvmEsOZxUeDcCMQyh69DawWU6Spah9PUICUIfhPafJ5C2caiNKLW4UOmatMgLZvYltlGB6ZrTZvffFkjMbQtnDDc1G4WEnISGuLyUlPg5OjSdkvguDFqff+9kapwSYVhTm6OvWi+gZHsWakCH0YwCMQKhIijtE5b/IpQ6neboXxEsZOC6nahqa2dpf2iNGLU0ndWzqzJk0rjOfNXUpxQeD2GEc35vCYJ/AEcDq/qg7tVGXlImp2rz5TJHJVx6KvSrh/U5Sl91JiUtCTVLp4LeBSmvIFH1U5IR8qcE273ipSESt/cuB1CKxSHwoKPEZj6kwwTsSKm/Db6sJBUCqVbiOm/gB3cj1KEE+q/o6Pchk5LmWwHzKNSUmX55333OZGJ8Wcf3t4evj4SlaQs0Vf5zXghATYDkdIQCz98TwZuffypolkKe8JHp43HU0QiGomnFBFC7F9Tm7aMUJPm/rY/89H8OCOnw3ztEpmC2A/RrwGvGoJYbo1q64VJcvwTpP0Ks6Ta8uFGACUmo9eCqOfDIilwrQmxWA/VFDV/Dt2fBTRNgSL3Jx3XtYnYVxCO3Eogj8eTRyPIrEeoMUk5+rJTWEPJNekoyDOFUcchY04Dk8a7mock4KCnwvCvMXXZ/QLv4mFsXZv7uBkx6UH/gZss6Y5ntif/RQKk5BedOg2v3gWpxCW3xg0mEx/PxsJ8QSlyZV2pfW7DkpQ0TpYto2tj9h3OBuRlRHqo0xKmnU3yT+ii8Gf06jzYcYqMAP7eO8xnWSf7vGhdPhZpJMLE/LGw/B6FfQsnfMrjhQYas/ZjOAinQIR9WV8P6cjNXQhezfxJo3gD9BtKHeCmsHQ6Va08m0r4D6A+R/o+oshLFSpjOJata4MGcvlk75hU/AZbZvZXpq5bpEbXYRp6GWQfvGUwa0RxMjo0D/MU6hPcAJ9jI0972728BvgsMtH+X2a8nG1DOehtBGoGpj3oTk570MHCKBXKZplr5PaCFcTh3DfxoN2hImSJqhAGhIf9tROdVOOkfE478Dhnar5eE9MajPA7JFthQayJ/osDcaHtUSL2km8jRmJoNF2T8DtoiMGztVezxwfM4AXw4AmaMgnLLfEthGmT/dm5fIOkSG6GYae/fny2RtGWNW+fD+H6w10D4pLn7rMnl7Cnxa7R/FHF3Iv1bfszY+Vd1NdzNCSWUbddRAs3lfZw9PUbSrFs9x6yNCKSoxQ+uRDuQkt9mSV07S+usMtnGar3CKIA+9lExICmzCDKbN2wWBI2WWJhjyYTz7HXdaJ8/F5gN/B8mQvst4Kd2f55pn59iQXIc+DswxO5B7M/HgecLXllcwSMz4HsHQzRHI3uhTRqrL8FNfx8t30WmLibu/YOWqtl4BSI2yjEgKZIoIrqRsX06iRLTcIJpJqoUQEkH6MjJJLxDceRChDoXYZ1wlQFlGqIpqErCX2d9uUESwHUfGHL5zBGwpM3WyxVYXV76PRLiUloiv0A4fwRn0r9PWKQEUCjxBEq+hKO/gqOPRxM1IMqmCm0+oKTSECpjl9qxXU/N3DCfb719KQvbV3LOqBP57c5nA/DNd37LsyvfotyNce7okzl72xMBuGD6Nbyy7GUoHcgWX10oPq9L1CaNTmmTfqEcIxPpsheu+jlKQsugC00evw/N9aZHxV+mwSMLcnLGwARMGslUYFt7OD36pdyE6zWc9hH8ZW+oqjNNbbvYowDC6R8i9FF0OqfjBbcRansbp0BPF6lgaAc0VZm+AYL8EytsAW7ayxQj2qaxaQj0b5Dsgue/QIn+Gyvi8G6zjW4gLEDqb+ciYhnqycBou1sznsXX7b89iNGt2d7O2f2GxqcGWGlfG7F/m2Hs1mKiw1WWaW+1/z/XHlhNOb7VGHsd7fZg6gR2wtR53G+vZah1+B6wTlQEk9o0E3jH/vta+9qBFgC2Y8TCV9MYf5c7GuDYQxWJNefSf+kblKavoNN/CKUW5JVqVxbMyjSEQpu2hzJ1YpkgoC/uAMpwuZrU+hUQ3J5FHsylO2fjbus8f8/+PNPO2V2WXd3dOtHP2r11OPAV60Bcj5EZ+dDO+VH2746w++9K61CfZe/PImAGcLB14s+28zsaeMI+34HJBzjDvuZnwEf2M8+2TuaDGOW3Q4FPrLOCjV5MAC6ya+mbdo7m2dctBT7illWwzY7QWfoyXtMficXPZ9Y2lzF7mxNNrVAfUvpu0gBa392kKUI7kI6CmxqBlzBpCC115+OHjG1T0tjAuAcPvg3NOR2IamAFcJi9Vz+1axq7Zs+26zVpwUvYPiyN25WYnvmScbojiz+wUaF64D0LuIYB99mI0Yd2/X/ffsaJGLW9IVnXF8v6PIFJE1xlAVlvZb4XPzLSvKePg7WJboorLsDVl1CmjiXl7Avpb+HEbyto23wN1atN9KKtqogDywIm5VjnOmPj1LfQfINwehGd+ld8UmeAcVMYvHZQniGqqj14sxFe6rPR8g72PvwYo1Y4Zos9b34zCy6tgPpyI62fdxuIAKfjPEo7X6Gx9lIenXIvgVhRmM+xKV2hIkGSwKQBphzLxDumYbxI3EQqVEZ1yy2UdbxKWnb3scqcU12rUUJKw6vLNwWYHWPPnPOsPUvbqFIGaexs1/RYuxf2srbwV8AvMI1FjwZOtxGpvWx0amcLmPay5MRfrH39PiZFte+xdgUM+RDaEoWpYBlMJeldie/+hMqGKxmw6DAjGV7ofitIlWCkq/3i5kdJSHmQtjLZSVmPz99wFHjeBUhUrwuVAmpC8Pv34dHF/EeMP34EQxScOsA03nYK3GtHg4j8ik59FOhdwD8TLW76VAJan8bfBmAAiHYCbiXQM/D0dxFsjRZNIDo3I1DSCmSIEq+066kbZ93I+x/eC9FyltRP6Hp+wZrprFn5BmuitXy/YRpTBu7K9mVDOGfUCdy04J8k0+3glfGf05q4yCED4zyUdZiUPGWVdlLtkPYuNXU15T+iud8iEzbWZgGudmHq+lzveBEmL/46y4hmgNJXv7RACaCtA96aAz8eAYs7N07BW0hj5UW0R68iFv8tY1btT+AVXkrhFLS0w5s7GK9k4/4v2go+OFY8oqq5W90JAe0VI0g6PyUFDFt3MZN8uLLZ5OUa5zvbw0tYB+1yTGf3DsuoHWeZt69ax6oZIw/7TcvgjbaHzP3275qA32JSWGZZEHaJdeCftg7fecDtwD52M5230TePAn/D1OiMsZ/RCFxgnfjx9m/+ao+BPTFqYr+0B9rJmFTCH9lrWWrBwMs2itZm2UVYtwgmvw3J1jdpc25iTfWZhMUvkM7/FT3vQTFBUdH9cDBAtokjcTgE5a2nXVyGuw7rIMfsPZsEHGBB6ifWEbjEAqjjbUThBxZgXJA1X3PtPSm1+yluQdAP7DxeZJnVH9i/+Zndi0lgP0zdytX2nrfY6NZc6/Q/YYHp5fY6x1pQ9UtMZ/ML7HtdYJnab9rXT7IOSgZY32fn5scWVOxi5/z7wFPAR0xdAS/NgWNHwLL4r1HB1+iMnEB152GUJZ4ikIVvtxtAm1Og2al1wH3HAB9pSeqkC2UbIBy/mGRY0FlyJ2nv+S4QhSUh3Ais6Ohr0rNPvgYb3bnaAt2Y/Rkp4sR0LCCaYqNUB9u5moRJFYsDL1pS4WuYtvAL7Z5cDbxgncN8n3GNXUcP2n33TK9XzV8GY1MwTnW7ogDRRJrFgy5g4bAnKGu/gmFrH0A57QUboHspqGuDaZOtAlVnHgdPmF5bXmDOnqhtNElHmM7oJQgHwqlLaC+NM63GfJOwrbFREprDRlL4xU+K2clpulO31lhyBXsvv23tx7v2yvawZ9Yie99K7R7FgtZy+x6N9v87sR1jLDCus/tgnJ3bkLWtH1tSY33BK13TCo/NMSmqc1uNtHL+8SqIm0h6ZxJO/ZL+TWeQiBSOtIbSJltkfZUBTHlbHajumrWqVpNO5/mwuuZANlQchxZtlLX+lPoN5K391Jh60YdbYEPRWcYBpiZqnD0j4lnnWEZpoMnuucMxqakLMCmvJ1tb9m6W7Zpo52iGJfkyBFumk/pXsj6377GoBV6uhMEjzBmeb/ghcJO/YODCkwmnDkV5JxBNPtSnixlpAU9AZ0XfgSXf1i3Vd9oMfQkNVT8m5ZYTST5IJPW4kTPPvrsaRpfD06vgH/8hICkz/rAMthpmAh8N7YXBElqj+RHCeQEZXIGnHsANmv69Fxyy7vIM0nwPqb+Gkz4BgtLNCJSEA0EHraluxagJg/eGRU+aSwhXdj1/0NZH8uaK1yHVRnX1SGpCZQCMLB/KycMO4K65d0GobMvHSZmo0iaHCW0HdZ3F4mkNHTGjh7/1GogljGMRTcLKuqOZO3wfyjs/JtZ6NeGObuNbF4F318KinGIBFZZ9/qd99LPM9I6WJXrM/v/R1uGtxOThvwPcZhnxu63ROhjTn+RVe7jsad//CPve6+3hE8UU0/uYQujpltk+3Tqd37MRj59YJ/IyTPH0GcBV9vD6tr3uZRYEfNDrm927Bg4cAdWVRg5TZuVge8nfU+58h6S3H9PGH02i/J846b4nM5Y26S6BtL16Mox52iiwrauDgath5FqTe+s7UNoB88VPWN9PUBn/K0HJdJZGTA1Vd1wkY2KlPdRPstGKH9toTJu9D7XWWR9o2fBa60xfZyNSQ22k5wT7/+daQIJ1CkbZg+h3NvqxnY0u/NA6HBuPKrpTI06xr0nbz7sWU5z+S+uknIdJH7zNfocp1tk+wc71evu9lAVn+2FSM4wjKNMQW2siz+mqKxH6TKT8OujrEHpqcfvNpmLJfD4yPUU5pH0o8TOEgmjnJQxwm3ivh+tQZUFmpV3r0oKcUZhak7vsvdjdRifWWOA0DtgfWI5JtXrMOnHC3veD7fOH2r/5q72fS6yj1mnXf+b95ltAVQm8b6N65XYPDLNz8qyd2ynAK3Y+RtnXLrEAOWnXwEd27ne0oG6JjWJ02D0lLTh8H1jCb941rsqe27SQaPktJa1/pj36Mzb0f6onjshlzmyX9vI1Rh4+e76y56y2GSraurGsl4YN5duzvN8ZxJJQ1fJLqpt7flaZC2uXwryGYtBxZtaT1j5Nx6QG7WDtSqHzzst8orV3E+39nkV3zVGVdexus+v8NPt8pwVHk+3chjc+ITKulHUQX7VztWtOoPRJEh724Lh6WJN1P50AOkr+RSzxNOhDWTTsXFzn8rwNtrP3xJAV0Fi7Ud2MFbFRwqRRVm0wSpKeBUleAMvrz2JDZASx5Avg3IcUUBp032odte9RCotTMH1DUZQg3bvYzYqm/8P+/nVrj9bY/feCJRGesHviDOvVnGeoYN4D/mCJiPftflmCSQV7zv79DOCPdm380NqtWXbvFR5vrIbZCRgyAJa350/BQ4Lwr8TrOAPfOR1H3MDA9TPy1/nZUdluAGdjtZkLoXvaNqEgXWrSVHU7OFF7zvng64txAJn8GctqGlleWyjqBesi8NCcTXFWSuxZ83trPx6w0aIl9mzYESOEcq5d5wfZc/xQa/90FlHYaNd9Zg3EskBRo7VTzfYzBhYdEFg3E07eYBRx85kpLSCUSqPSl7JswO24wU+pa36oz/RVqSDohCVRSyT4G/l/wpA62jbM9hQkrXiG0iMR6gKkBj/8a4ImekSxlDb+29Q18LP3//OI/1VxOPNtuGhvCFdCeyo/2FQCwv6LDE08SrLkWCJtP6S08xLS3hdw4SbBR8k/opPTcZrO3YxAyXEh1crrDTPYp9/OAJyxzbF4TojTnv0289pXdr30Z9ufxtCSgcxsns/Xhh/MgCwQVRkqywIRX4IhMFr+m/x3GYfPMTxXsgRSEVO4+d6OJv0uc8xG2y6mrBPCqcuIJunB8FaloLM536ekNvIkf2AP8QetIzvOHv4PWybHtQ7YthbYfN06c42Y8PkM+z5r7b/Pt89NsQ7GvcCR9jOEZZJGWlBUag3tGRZgvWWB1/nWqW+yDO11lgV8wDoSlTmBUrsP934Cl4w2KSaZaEPmAOn0r6AjcisycRGVLcXVAIV82FAG7RFjFDP9MhIlsGI4dJRDczXMHWsMXtqDyqaxDFn4HaIJTdT/AyIEawW8mFdBVdnH8iwnqsXei6R1FJrtIeLTXejciUlXeME6Bz8H3rb3cYC9TxPtv2eY88zPj2104wnLhF+bdUDJLJY3aX82ZrG9g+3PDBgrsY7I1Zi0rtvt3D9i5/XErO/ZvYtVKSwfCw0JCAVLiCavxlc/RIofITipqPlxpZlrlSEadJbSke4ipnrGCMRxKDEZ5c5j2w030p6Ev3yceUXcAvdrMfUs8220JbDrujPL6W3DpMDtYtemY6NOp2NSvzJO3xJLHky1z4+mO5Urw4RX2nuWvR6CrHkYaYHZvRYsZ76gb+coavd2NkPv2Wsfba+p1DqJ7TaS1Gbn2smyDfvbz7kfuJL758HkISDVjWh5DjK9O17bcQTOI31KR2sXUjGI2iZ+0h5+vmuJB0w6SmtJd2NNJ4B46HwCB8rbfsfwVUt7seH9XZjTYmrd8o+yLBDk2fs7M4uE+Yolb9L2vmRGzD422KjoBzby/mNrjy6wgPdS+5pmuwd/YCNW9RZMfcdGoaZi0ojKsqJTZVl7rMKSEgfYe//LvN9obRUsHghrO3s6e54Pnv870u6hyPRFDFtyA+imPtNUStvggx1g8TZW1hpjw3zP1GeCKSzvLDU1HVpAKB0l4f0YN4BAXt4r9pYNEEodmLYeVn0qlbv1lrhLWXLuCnvvf4kRYvqOjYw22MjD7vZnvY0yOVk20slyygdbEuFhutMlV9jz5vis6Ejh0ZqC7z8P1+0Dw0pheUfPLIaeYwlC/IGU92PavR/Sv+VU2mOFo0qOgpoEbCg3wjROVr+mLklyBW7CyMU3RzLA+GDKm/eFYCmp8F8LiuMAhF1Yk4a3GzZlbmTW3ppj7dtoa7NmWyJiD7pTWj+yZ9DLFhSdnUVCFPKiWq3vcLs9X4r3Td9aAedEDdGpCiAqqaGz9A5C/vmk3J2ZNfpUkqF7epBruQCWCMw3iG7Ub0dhhGaizVZdUkNawtqQeVk6fB5uGsLJv6DlhyQ3UoGOOWZFn/8htH0ezVa3gNHQBk9/AD+eBEsK1ElqK1yjxJVI/1gS4YtYX3EtSqz9TA3LP/WoBYaixQp8/cvNmXoHhMq59ZNHOXfbk6iwUaJkkAQnzNsN7zNzwzx2qh6NIyTf3OpQSzr0HFPXfWCKDb8sQ7ommrapyC5Tm570jEmQPpTYaJzKkKICdHAwOjUZPzyPpqq7aFY9GQlZCi8sLPZTWyzz7VpH4GRr6G7HpOdo+/vXLViaZdmiVutoTbWHWbU1gmWYNJQjraOwnT283rFG81YLok7CyOj+3X5OgEllidjrEZgQfR0mbP+uPSBrLFNbatnAnt7So2sgVg7fHQsr2ntGlQS3EwouQqvd8OXBCPFsn3cnISGSNgZvnZWDldpEj/qvMGksgc3/znDYbvoMAgkh/Wfi7hKEa5it7tQGS7d3mdYMOMmucrMJ54g8LHmGjc7c74SNFpxpnYGVNrpzob13lRuFWwbYw+t0y2bPwKhzkeMzdZbT7tqF6Gc5fpXWaXzGMosLLTh63ALvKZjajZ6jqRPaN5hv4GsIgj+C/CGaE1FyHFLOKsrGuHQ3TvTLjMPiZMLmOV7v++fhBCDElazYFm6ZCWt9LFGwyjpa66zje7DdEynLTmfXjkVt5GmWvc9he29qsuax1a7rmGWtD7VzngFbw62jkdzIEpD1mkWWvT3O7plBdu9p+5qodfCqN2JmU9b562/37LcwqXW/tZGnio3mW2LS9WZbUHELLfF1rGuG8rIUHfqPRBN/xU2ejfQewXcLO3sibRSgWipAxaHD9rpKB93KTmvK6EoT04BwRlGa+hZlccWGumtpqun9vo1RuKtguUKjXYcZRPGOvQdz7He/wIKZJ+1r7soC/ndZYug4uyeOsvbofvvvN9t18IRd06ts1HEvC0BPtnvlGfvazPXcngWub6c7RekWC5DK7FzNze/U+lCShmiuSLh8FZcnITicT4Z8GxX6Q9HOxND5RgAo04MOAV6riTRtKO352iD2TSKp/oT9p9Hi5dy0jzYExlYlcF3Dpz1FhV3Di7MImtqNbGBg92kHsJX9+Y69l1vb14yx85i0kacjrN1LZq35jNPeYdfH3jYqP7PwyZmAP74LV+4I/bRpdpqvtlLLvyCCC2mq+Cpzt72Mss65BdNXM6RBJNVN0CG7M020Y/o5hTs2vmvn43sQi1+BUKqw3DVQ58HHaWj2N2Vugiz7v409bxbas/oxu/YPsmd02EbAn7N2a4i9zxniYKQlCW6kZ2rdGktY/dPavJ+TS0I/31ip4cOBNkXOLwx6nABC6avxnTsJd55DJHFPce3drAqrcrtXbCKa6WdpT3bZ7TNINQSROAvlQbL8z70IBqWhrhwemd2TDOlNAP0Bk3ad6fC93p4/C/myjOeXwpRaOHYYzGvJTzJoAUFoKq56CF+cQEn8DASXfbEXHwIR35yqdxpidSxtWcjBz53J84fcSpkb5b6F/4JQOQRxznjrUl465HbK3HDOd7hp/v28s+otKBnAlyakpHSWHfm0Z4Q2rIXKtk1dt/VsXB86y6+lqY4eKWSehI9dWJmXjYhlRSTG0F2wnmGgnSzmRmUdTJ4FPE9ap8ADXrdO3h4WEF1jAZCbFb0YZw+marrzwSNZTnbG4QxZ5wVrZCN0K49F7CNkr/8yy2D9wjL4PccTS2C/IdA/Zg6vLldQaJS4DqGvRYszULJvoJQxpOVt3ax3Zm2LHIo6iH50Rs8CBaHgbzjAwBA83ZDdxG+lPTS2tQZvuD0QvmfveSb163UbERqHSafaYO/ZDnYO+lnGez9Myslzlnnrbx30re377pXlDGQ2WrkFOJ3WaZBZcxLOem2J/be9bHQlaoH0cRk3C5NOsT0mrekE+7u0n32vdTqut9fQ7XktaoNPWmCXWpMqKeRKpLwWrc9F6zNJpM7qu9Zcg+uYB1ZYo6DzLvZG6L3Rzkoi8u/UpGF9V2rwJAtk/mjZ7JOtU32aXXe1mDSer1uHt7/9999agJqRkt6Qdb+Vna87LNA/10ZvM7VmF2DSXNuy9kWFZcxT1hFss3vqCRvFde1e+J516krtHNyEUY/a14Lkk+3/j7URxOl2r37bftcWO5+VWfv1a9aJXwCsoyVlUty+Wg5rk3eRFJeQkvsRYk9iqTeKMsnpcIYZNKsrmp0d4PfcU776Fo6GRMl1tNau6ur30yOKWAKl5VnYptdYYYFlZmSnsv3NPrJHtoBCJm11awuYrtjotb+yj+yRq/7oxqzf59lHJsJx9UaffW1Rx0IyDR0JiCdz7wMpryXkHY6jv0ck+ENR54wIQMQN8aM849CF7T0PKXqq42tQ4mzSDkj+gpsjy8NX0C9i5KavnAFPL/8sJ6nMAkUqR8RbZJ0b37U27T4LjJ6zoHesjfqttPtiqiWWanOQT67dI5kI037Wyc8/ZjTB6VPhjoNMM82WdG6Fdi1XoNT1kDqbso7T2WrFBSTChb99JGV6xrWU92wS3I2kuo9QI1QzCZ+DEayjvvkOQmkKgjEpYJsI/G0xmyiAKy0RtsTuj9ftQqmlW0io2pJ3N1qC6FSMSMc/bXT2VzaydIw1AjdaWxTNmosMkZCxicXnXDV2wvOL4EfjYEGrOXtloVRU5x4ElwCTCesDcMQLfZ89EsKd4KayfAORO+VVKugIn0bckfjebbRVLewlRe5KWBGGdwoq49fZe3m/JX76WYL0zi8VUAK48SPYsQzqQyY7QBRwh32uI3BOAHE2Wl7FF922Q0c3szy48qF8BO82zmLrRw7nkKH7817HaojUgBdleuNMtv/nMZy//WnsUbcjZW6UtFas6GjgtsVP8dDHD5tcRumZ3g9fhhH6nFS3DX7ajqQ4knS4jXDbPQxo7mlAa8IwtRGW5XUi5lqWdKCNIK20juBKy0zcayMA11omO2wPdoHJ+97LgpNW6/zda8GWZ19balnAcutEL7AO4qn2db+wxvQx+15/tAa3GpMSkRGslxYkDLOOfCzLed/J/vv0nN+wNQUbEqZR28bF/oJ7ccQVaI7HZVsk8wsaxLQLZZ0w5hPj6BVi6CJJmD/sa2wo8/Dcf9DkfYRQEC41fU+yYinW4b3ZOk6/sY7udhiFLs+yzjfae3S5PXROslGBr2HUgf5qHeCtrHO+ge5C8hbrwCt78GdSwTKs3Cs26veinYvX7PNxy6QKuyamWhZrLwvWbqVbIGCmPfiuzopWrLLO/zvW0V9q59exzzX2uGcftsKE/iZNy9Tn3YgQ56LVd/CTl6D1hoLsnrb6CzrSt33QgJP+pnHwxI10iID2Hr76lXZd/dTOySeY3Prr7F64FFPn4tuf19roy1X28bh1yiNZTLi0++U5ew+etq8T1ln4k31tmXXOwAgAbG3v5W8sY3uK/beX7R453O6jIfb9F9r19AN7ndOto3iMnac/ZDkee2PqmrB7M9NY9x8W8K2y89nNbIdSoEU7IrgZ3/sFVa1fYevlb5DyCjOuUsPCYdBa2p3LH+QFsSXI4Ov4Gtz4XdTk8VGrwnBwpVm5n9+IWBu2ZYx+ERhXCR3JLNGYje+feg7UDIQYT5DqO2IuMIXjyUwqQ9AHIeEegiPGIviQJE+TzEEQVkahMYBfT4cXV36aE66H9c2y+1UWFFVlefWOnaO5lnhI2d8bMZHgZrvO6+37fN3u7ePpbtC6cRT/NrtHJ9tI3+19XvWyONw4D345CFraTAF/zm/m30JDxdk0VJ3G+oqLEST7vBsKcBJ9865agxSnIiUI/yaW1iZznlWZb1oXMbV+926Au5o3dZ5uxdRsHmdt45+zyIEMIfBPO3/L6O479qD9qa2dudTaph/av3kpC5husOTfk1kExkebdJW3zDdR0WOHQ0kE2lL5I34QINRtwBUk1FdQ6oVi4gAkHSPHrvtc2S7K+QZSQyx5G+HVvQm9ipAhDz9Y1pddWm/PjuV0K6mG+bKNFZ1w0Uy4aW/jWyWCAuIY4lUEb4HeHamOQOgvXHhsMzacxaShdTSAb0PEfgoqtwYnZIq4pQudjZBshUiVeT7VAm0rzHPV20L5EJOPu7l01D+vhrPmsP909UlFA09+gVK/RonrCOQ5vRZWTQSmNsDP3y30LmdhQuY/sSDkBhvFOdGycSdhaoF+aI3ZGHuAPGsd5Ezey+729/Psevm7Pbjes458zDrKrdah+6Z1+m63juMx9nPPtw7+BZaxv9uCtSPt657DqK3Nta/7gX3d3/N+wz9OgO0rTTf4XtYtdB04Z+PoS5BcVtDIZSJKsQ76zPmXGtpi00nLCaSih5EMP41UEAtBYwv85Hno6OGM9LOHSbaSy0/tdz0h67la68U0YWq6ZlnH/DNDemto+2r3nVHlymbiPXtda7KO3/7W6e7I4wD1vtMHDIKf7AzrE9mvfopk6FAGrP8mdU13FnTGQylYWw9r+/chqSsAXQvxRrSGpB4JeiE1YXhhFVxTdFbH7yy4/fXnaIP/YZnxQnV091gn4t7P/UT46d6wxwDTFd5RY/ASH+L4bYTjQ0C3FJR+Eho6o8Zh6TsV7GRc8Q+UeI2AKXlf79lAw0XvwMLPrS/pFDvP09gSxv4D4RdWHryQ56bleeD8CaH/AeorfZ5VSkGiCClqpSEUuZuw+Boy/WN85/e95scFqsrhlzPhlWWb+g0ftufG5ZjasEHWAX/Gnk9fs3vvWEvg/Jju3ldnY6Lc/ez5lD3utCTUeHum7WTfpwQTdb3Rvt9v7J4rseTTUZjoa2PR3+CG/nBmf5iVQ9xBWgGTj4e+RMLbF9f/KkLdVwSzY3pW9R26LUMHy4EKXLkDOkcNb2YeayLwXiPc8wksajXNgP+TR20Yrt4NRpabejlFPpM1AsQiIIXWwy1hVfhISYruZgKFplGKIwmLxwmYjpfYBSV728PyEKxqhtOnFQrwjbaAcool8jzrF/3QEnD1lqDe054jqy0JNxyTKpxJ+94OkyESt/vma5YMfMz6Bbta2xfHZBzsmEWmnmr9vbssIXuQJTA+ySJtP7DPze9zfs7YCb4xBla1FQCyEkicjkrdjCMfR0SOxpd8MbVK3eZu841kCydvfTjVoXIeWfEaDZ1roXWJAT6lA0wKXqzOAKb2FeBEkLF6dt7meA7oP5HDBkzip7Nv5s1Vb0O0ji07/c7md/dVQPmZgJI+2cgciwdyhvg7UjCuGkZXwry8TNHGTTSfsOxcRpjhAfvIOPOXZf1bdnHAW5h6jH0toMrWgd1YsuVDC3KupjsS9BjdHelXWKCUGa/aR2ZkPn95FgOVe+xYDaOqTd61cnI5bw8j9dn4nAD6sr6QKWkJnUXwBlpMxElPQLKMkHqWkMULbgKGeYZt7eghV5qruUirNTTZI1sFIkmhBpWbNortaJhJvdyY7d34IFlTYGPkHgcMNDndPdhscQ/h5KE0l53K7Il3kvbyd0wPolC+CMoXUrCZY6AhHDqYsAeOepJKtRCFkeLdvQLu8IqVx1262W1k7s/oCwEss2vl8x2DqmH4zrDAzzR7nUv/xc/jpA6kpeJghHig7xPFN8pPffVegmOtGMe95sDM8/qEgqGlJmXz8wNKr25RR8vkIaArTL+cQvdQqAdxk39C66NB1xV29DPiAJG+jzVPlxPmFNIOrB3ysBF/yNrWvoZRNfDQtE8DkrDkWEYe/HV7VizBpBX9DJNW+i/r4GVSFW/MIpnmZ50R2eNBe2YszSLWnsmyZ49mETu3YtJSqyxJ17hJ3+CCVohMgv7lsCaRIwVPQqj9TrzkvqBPRHNfYQ/bqt2JItL4NfubBSJfJJAf9HrbQEOZB8PLYdY6uPQ9aPsPB0hdp2cS/vQh/HwXUwMUT5voEr2ani5GB4+BPgYpDwZ5R5/HYjhN30gJwDkGJaB/0z2Ut+VOiRwagkdXbWIWZI+zdy9MmcNblqi+EJM5NBST7THO+hbfsj5gpUUg72EyVkZgIoQ/wGQn3IeJXP3eEuv7WN9tuD17zgR2w2Q3HG3JjZWWvBtjCfe9+7zyu+bAlEEwIArrO/OApQBwH0GmbyYQRxFJDCHmLy/YBuHLBZSaObT/JL6x9ZH8aeIFzGlawIz1c3l1/Yc8tOBxku0rQWtqY3V8bZcLOaB+ApPqdqQu1J31EBYCguTn2NB1c+EkYZgk73NQ6DN5mrvg6zEI5iN5PSea1j7UlcDONYWA0sZjOt0NSzcefynwb2CiCDfnOaQ2HlfTV8735hg710FZiemhIHOmH7yK1h8j2Amtx/d97TYtpS/WyOFI0/NCP4hMqR7/Vu3BHv3ggfa+rv5ey67mGxduAsDZXOMyPo+c4K0rYJtqWB9sDGj/RSiAZOhAIi2DibAiL3OkXNPjhRJDtuQ9pxR44nh8CVH1KC6G4Y37sE0Z7FQDL60p5qqv/zfc74uKeM3F/5aZ37sWtloFDXFbRC7A9R9BywMJ6WPQoQcKGjthHUTdl3FTdZA80qrjPVfQW8hU0bX+lzh6YCTWK+O290jBCN4qtHyCwDkSyQGgC0ctJLYmqdAcagi8QwhwkbwMoUUop1t2X2moj8H7Cbhuzqf9ho9l/Z6dDvEoPfv7/SbP34ynZ11Yty0xIztknC1CkZ2e+IJ9fLoR74R/vgm39jdCNRsvT6lB8Sxzh0MieiwhanH8dTkJBKFNzZgPpNPGzokCPcm84DhL0P4TrXqDpP5RWNMJf14CLyz/7wFJXbRtI3zlOZjUD364E4RD0OHnONPlwzjqGLQ+BtQdRfl82unLdytHcByBhLL2Z6hqo1eWhAb6+ZBMfpZvman1/ob1sxZjorN/tzs9o+h4jv3ZhiG4l2IiUOMtaPq5PYMuxWST7G/BVdT6ivvav/0Akw10HibDJSN+MxuTrVScAlsygLuXwLcPgMY4vdZvFxkT2kD1qgcItZ5EedNBVLTdWjDb5EsFlABtjXBIOEyo3pYJ1dtyxjbH8vudv8/YR49ieEl/3jriPiIi94JzhNx8aXef58g06UuKz+m99b7md/F0ftAoIK2MQbiv6Nq+teSObgB5Qvjd40NyKZrlHnP+LfMwqQ4SfiGHQgHPI/QokPsTuDNyAx9t2HAfs/76IsSFPsTsIPlMj8nJKBVN7AcPLOrr6vtqOrL+i+DkPpd3nVAD/SOwOg4hmX0vWwjEg7jpExmybF8ccXfOtS6EcdbaPEiU5486mfcsA/9Q3ADCztNop1tXMOXAfgOKBUr/XWPnanDajSpa13p2XjTFy8HhiESMfBHOTA2M8EDIPlguPRlTbPYiiMV5N1ugTTTpocXw1LL/nnm4+SPYqdwQLgWdXA1aPo3gSLQ4lLR7X85bqa3jLn0IK3IrEPQg6Q4AHzrKHyEaNy0SujwGAaUaXnwZdNMXcXduM0xWlzLhFzceWw/7xuAbA+HDjVLwhAbBGpDP4aQPIlmyLx21D+LkiBgFDkQ7IWLJznCBvlhaeGh5oLGHPNmDZNBApQvr2+Fn02Bx23+vLUv68Poq+LAJbtwHqiIm5TubTBXOa/bAPhTh1+Y9+zL1Y3pjsdqcL94FqSuBt5m+/bycaXcI+LgElr9M38kEeUcFpj1IxjC+j6l19e0jjqkr68BEzKswNeCZas/ZmMye8ZaE+Dom22gqpqYZjGhKZnxs3yPjU2VU+DKjeDT+7IcwbiAcsLVJB83lu7lJkOpphDiJ1rLDqei4te9MhS8LUJIhZmz4mFNH+HgbMb4DwpU8feANxJxwTpC0orOBd9d9yLz21V+OZrPw2cTu+oacBxvnTryAUyC9ryUNY6thTBXMbfrvMobj6mHYQNiQyp121+3BPQ/JsylJ7U//xt/3CoVLBakQNFZ1g/SA3IDd6AaOwGESgiYQb/SwFwJoTMGe/c3jjf855MYJ7wcpbdJ2eo9XkfJEEqEDQNydcw5VBrxqKIkXPq+02B0tIwT6DVpSq3qYc2Wd76pQjpq2/+IxoBKGDDJNQ4Osfh9KfkIs/R7R5AQcNR5JbvW7TA6/ShhAWhAncbCJPInnCqaeRDzTuPmeT4o9y0Zh0rhSGIa10V5ZP4wa4YtZVnsEpsblWYwQAJg6vL0xQiSrMPn+Tta/V2BSW6KWxBiISRnLyL1FMXWbDRaN9LPOl4/J+x9mP6/wwmtIwmON8L1x0NhWgAQSIIKXUGlw1J7UtUlUDgbBCSAegfYQdMYgWUbeKJ4WUNJ6BG4AvvMKQdA9l4GCravh8XnwyoIvaqX+me60vS9+/Ggd+BNhQAyakj1dx8CB6uanKW0/iA3le5OIPNgDdHa9zjXkRDIEW6+CHT4287XxiCZhef1uTBvTn2j6PVyxqBfJMKgELvjgvxsk9aAi43D9e3D5OKMg2fNMX0YQehXkFHB3Bv18zv2QOTckJoMob7TPkgxJByrbnqZ+Xc8Gs5lR5sLqJLz1mcgfvRHj4WdZ3YS1XcdgUuqOtFcXxyis1mHqxwdmAZx7MNktB2W95ymYdLzVmFS8H2U8Jnq2M1mNSct7H1P393u62yXkHre/DNu2wfDSbrXiHvdSQ+C+RDoEgdoHqQxJ9x8BlErq+cv8+/nrgsfYoXJrdq0dy241Yzh4wK70j9YyuWZs10vXp1q4a/HTvNkwi9mtS/ikdRl0rIHSgRCtNeIPW/qQnxuaq0Uz2W7UGQUBma+hOgQ71X4eQGkcpk5mHkbMYZllIb6DyYudhUmBcDGqbLPtz4kY1ZpajBrbrVksxeYbk8ugKgmJzj4amaVnkHQg5exOW7QKLZp6WDepjKJNppGpa0kTnbcSdDLCgUC8ga97V1wrBSEXxtf9DyiBqaObXAXr2rtF4nuOF9DS5t7nSk0R3QIvUpicb1EwuXsXhIDAf4l4oqfgSmsChsRghyp4reHT2sy9MT1B2jHFtm12re+PKZLNrPUJmJzuv9vnsSzfYEx+uMQUxGY64A7FyK2H7HsOtodXu12I22JSJ5L293n2es60oODTs+wnlsL4tbAi0dvJ7oi+QEvpBLxgL0MM5NpnGbl2kdVqOM+mFGqikdwPvY5TAFWVRWBBB6wqqkzvCHvYv063iuCJ9v55mFz7adZpmIxJe23HpJ1Mplt6OtPzZRRGCGcXjNjKIEwq5ocYkYE6Swf/BqMICkZi+kLrVFRiagX2wfQvuwhTY3MGJmWl8PjnQti7HgaXmI72+cd8BHOBMbSX7oTvzujhyGlh+r+hrfiQD7Gm/Fkbgu1w1QBSkeW01XzQozVCRRRmNcMtbxczH6fZtf59u2Y315i1Rdm2dBzemQGXjIcFbb2XvFRvkIhBadNBVDaSX53OMQ3MV9dAy04mKqtz+BspZzxCQHnbawxoNEqtYKKvIyNwyzx4ccX/zpzs8cpamL8SDqyET7KaBbsBtJS+TFPFFJxgH3zv+Z4gyErqy6A7EpUUZm7yCwvsRuDCwHVvMbCBnLLw1dL0SUttdmXnzKHYYPdfwgKlM+lSC2G1PTdWYwSbMvXlmUaEmQveFSPgcCXdvTbL8nxuuSWLLsQIT/wNU0f1RN4rbfRhUQq2LYGOPH2fXbEM6c8g5Y5nzuidEbz5RS2hzQuUtIJwFcqPM2vt+8xa+SY36QAi1dy/zx84aYjJJmvxO9n1qW+yYNWbEK4Cr8REkapGmvlUX5KcWqX5nEJf2yFECZq3SPur+3x1cxyOHApPLoWWzcqSn45RGpqHUd06McsxewQjBfoKpodLCd39Fg7D5LCOs5vzMkyPl82n/d+vBI4YBZ3JPlaxBh1ajtTvEqjJNNSM6bXhFOD4EAq6IxXSKaRoOBkFeMHLOdlzpSEaQFOc/w0Mu9nYATV5U4kW4Ltr0M4gkNuRLQ2rwdSMbZTeGEib6pIz6re36WTvTaUsR16zFzG9tz4dUDrAOsa3Y4pax1kH+1G7J36D6c/Uag+aedZh3AmTT/4TTOrrVhiFrzvtoTTU/u1rGGWvgRgJ8aetQx+1JMRZ1vG81h6Gv7LvVY/pI/OLTf5G5Q58X0Lt4t7tDgyL/Q7rKsHzd0Fmszayu1BZZD0CATJtRB16M6qDCdxdEaIZL/1RwYwND9O3pLgxGNNE+RALUH9nD/DB1ll/0h7m29v/vx+jOvkaJsUk0xLhO3befmoZ2EgWCArZ5x+yoOlo65Rkn6cZa5TpI1dlQdv+mNTmjzCS1Q8X/DZtKViShOH1kC4AFLUEJ/UuUo0h6e0IekaXty7s/kh4JrVYZM4rUajPzCQCCU7wKgOX9ATCW1XCP2dAos/air/YffLzzQyStszx2AqYMAJ2rLXCAT1s0SxkvAMtR5EOZQrgNyKB7Jw4galnaS0hp3y7FuCpvYkmoTX6Dm0Dzd9pDaUedDhw/YL/nTe5xtUroX4gBDHTlDaTnaDF27g+aDEeL2VIUy0wDbZFHkCkIR3qqainBUhVhZeeQjiVZsHg2SwcnPtaSj1YlwDntd4tTYofgp5hYYfuhvYORlzhl5jIt0t3U+eH6d3LzcNIwN9vbeG/LDn0dNZ58iHdfbM2HjFLomfq/ra3PuETBb+BlOC4xtfK+Q0F+LwF/nhiqZ1xxJtfVKbZZk698yDeCIkmI/3thMyXXTWDX75+KSd91QCl55e9xIIFj0H1KAwzH4eOzv9n77zDJKmqNv67VdXdk2c258ySdllgYck5KzmLSFBBJAkqJkAliYgiIAJKMCEgkiTnnHNYMptzmt3Jnarqfn+cU9M1Mz0zPcsuLJ/e5+lnema6q6tvOOc970myzpXDIFEhPZnW5WEAby31UAqdyepYfbOo67aLUvVheBVs0n9NezCyyprugoSd1CvweEONn4FIYuAkCn1/tqNQlaVeD+DVyjSsOUNpy2qYEMC8VijvxR3rhtDmvUVLamtS2clgXmgHdKHVdYxQni0AA2MlpC+TLHTmdiykslOFaXWnd2EQLTCiAh5bBDf9T2kBkoh/+yI4fVNoK1Z0wwQ4wXOY4HCwYihFOYDROnSOtTMREHS6yjQbbi5NgHNvtyu++GjNwq41cEctvNfnGPFRSBz3z5DKj5P1TDyrhsuvFQj7SBWu89SwOh0Jv/oakr93BxIfHrlwdlFj50ZVXDsroI8rwqw+8kj41lAkCXeekhOnrNb6bDoIFk2G6Tklf7qM96lIQ+huQ1uNwRiLNdKA0WQ1Jym2/010u7ajjDQWAmcC1gE//zatrQ099DqRfCdbsqEUUCh9H+j8V6lxErGmbyAeIh/ayZLn9HX9KYTYhUjYXDzP8kgKva9CXbfON5fTtavTfRIxtf9CPJDb0rHhc89jRAOMNpDI9iLbUm9RX/tNynJTSfI3MBAE0jMpNKLluysi0HVMkW/ivUreE+AYWhhYAU8uhPtmdMco53RO9kKq1W3UGR2osR9vJ1CpO6ZN/+/o2rhFLIVibQecTmCxUu+hGFVfq3Ofib0XusYgRgl2NnbNHD1Z9PkAbp0O07aFlkznu84DL4PZnaQ/GauGUmAkNC/+1SL9Up7u3mPhmMliHHlvEcbgW0UF/OUjmNv2P31TbLzXCP9cAKdPgTkxz5+xn4APTrgVufIyQi+DE0Cyjfbotni1tchTPnS5NAmOiCI3hGxiIsv6gxO8TWCXdxsmFhoJr82VhB/jIW6RwjNKxG2p+7oRqTz3jJJq26l8e0IJOE/3eQNopJKQSQ+oDjla5d02SPnxHZTw3jpmSO1GoUF3FHrXAQ3H7ndLegu9AwhzELRB2AOh7Jq3wIUgnNpN2P6X0FDKtbDpgI2ZVD2K1iCrM2hYOXx7Nqgd1/6ygVUj2X7KiQxI1WB0D7jGwTGGp1d8yIpsgxhZ66yRpADaT7JWPErJ3CQR37a0wgkGUYx7jFjThlIrEttvEXdqHR15lDI9pBVIydcqPUxb6+G7OgYgKtfoHO06AlaG2kCxt/lxIHDew7UQ2I0gjGJg5cybqHJhp7XMpGBwPUycJ0yfMH5JPhw/lVwSWss+KgDD6EQ5kPPgb3N6uqPBakgup9CvIBpDlc15GGngO1g9Es+qEPOAoxQcP6Pei2Zdm7cR1/k0JNEzYnMPV8H6iAKZtDLdL6nnYgpSIn4bnYRqCkU7dkRKkM7Ue0nr5w3X/VGmrHoCCUcqnj9w/1zYYhMYMwKaOwG/wIOqVe9T0XQ4gTcJ7F3C9rnF8VFkMwVhseM3ATccSOgtIFe5CNcvDhL9MthuNLzX55ojuSJyM6mKBfVajNT1+ED/tkCBeBnijV2qv6/UefuertEPOl2z81ksRyoPLdN98qmCv8vVsFq93I3D14MwJaW4naLybiauvxxjh5HMjQLmYbW4Bt0A8LwHZXmoaSsAQjeEdHISjeXgmPdwE/RoKJWVwUt9iuN3ijCuCQrloSMAnOi0sVwFGCdTCH88FWmHsJOevfEU+p1FpUE6z9ZKJGTvNl3/qN/IUbpG7+j/SyuYMtfCqipo8nrWRYH7vhQ3cSbjRR6jEHJqexSrLGV1drp4xM1mArxbPxJW3UovqyAL171bzFz4sX6/lUiYaa3uzz+r9+QCndevAsMUvP1EZdpP1aj5keqQcyg0rn5G5cnvkVDFQTqnc9VgPUY/K6e659u6Zi/rGYsbscchZZAXIz1kdtUzl9e1vUA//wb9nAAJkdxdyYrofZvp37p6bRuzsoNsqmNIlTXg2ndI5XYnm9gI35PKe8lMjADqvDBGWHbb5TCOxvoTgXqMWShy0MLgCnhvJfzjY/43ehj3zoSDxkgT66ZcNPVzwM7G2nE0DhlJtmIGiTQMnk0R9icq5ATpFGQTBd0i53CS5ju/1352io1UNTz1aal37cWMEqP63VV9nkD6KW2k//uDyi+Q0G5UZ3j62ktVr7+sMu4hfc0FKp9QjPAbJL/pl6q7pqssbOlkGEWbd4VivueQCIsFFJqcdz8GNcI4r/ueiG4AmdQHzB8MJpz8RW6dNWgoGUgv4ztTT+OUDY7o8ZW7DN6M5/e6ruj/dnviVJ6a9ylUj1y3q99ZtMqTXfPX9Z31cS2EfFJyof36NGw3GLYYCG+sscJlyxSYHYTE+EehJfkYeKtSsHYGhSpuewHxxMioEsuaGZP7w6YjYGEObHmp7/oIN6Sd6TRGFFFPzig3hHQCFg2URFvxKo0gm6yiIrOY7d9cIKGiMYVWZiBvYUWPa3CVzmcjUnHmmk7/66eG5gk6ryPUS3GwKu7dYwbXUAUYL6oH4zQF68coC/41JOwxUBCQQvLGXkPyXLZQALMTUg70VwrorlSA06j3cYQCnGeQvJxH1auyjwKU0/RzNi/6jTN5yC0U82p5MQbJfiyA2mwoxRuQeXWD3kmCeI9Ga0cKwAg/JG8t+SILHFrpu3XOFGG1bvh4NYRdl1ObiIH1oNPrTOx/SVVy31MmfQCSUzOQjjHgnT8jKldWo8Zq1DzwMqSvzCu6T/o29hkF+42S6lAm111IVkhoPsZhEKnWscA8jIbV5TSsq/NseIGcmSVJlZPR380EPB9C92PKqnq+t4oKWPqZxIYpInui8JR8J7O7H/A7fUTjUsR7uAcSVnm+noHuhPIANY6/qmv6Fz1X30FyqF5HylUPLenuH6mHnTaAFqenwiXghnNI+BCYCTQ6Hib0SQXiketJz1Csf5XdQDxSFTNxlUDqVw5PL5QcnI5jU5UNu6jx8Av9/jupbDhLQdkU3a9HIqE5t+je/b6SB1ch3rZNkAiEQ1X+7aKG0kjEI+frHr9Djda39fQfpL/vqUz2RWrAoQbuWXrNUyi0XHgZCQ18TY23w9UQ2xMJJ/8GUnzjYJWDVyh5tWHR+ZzTAtd/AN/fFBbHcmalf5tUP3PC9SlTh5dByIRuWyGExfIwh2Es+N7H5BJt7YaWm4S7Z/G/0ctoycNv34RfbQFJv4DfQj4mdMcxeNZ4YAZOKORO2EPj7KZK2osMFeiWcWBgWP2H9Gsu5I91MRCScHCmUMy++zFf9/acGEn3ddX1JyM5kBfp3o9I6SYlzaJEwrl6ltqUoJuGRDf8RcnvatXfD+vrz9Pzu1yJ0zORZuinUMhfWoKEHUcRQvco9huq+ughem9sD83DYfpQWJnpQXyHs3Hz4Djr4TmVdG1w/yX0KAHBZ/SwhFG87rreQ8kJhDFdGxaYTYwVEO8sKHkiQqA6JZ6WNWcoDVVw9mSMTZ2sf99UWYSoatQBeggfV9D4miq1Q5DqUv9ZY1O0UxUMboKwT30IFtNUCdYZjReKyzxwINEDEE/koakaGvpBvyYJi/CdMbI/zQyWalPkuMeizBFDKVxJ8QiQ9nN3ukqCn8UMpX11JfdQkPB1Vd77IkmV30RCeg5Q0LEvcLyuxcXqpWhU4+gqVfY762s20b8fhYR8/UHB+qsKRk5WFnhn/d9cfe1RSD7OsXrtUK+7IYVQlv56bz03jrJWAEBYDGfaBRo3Pkb6VRiKu5M6y9LOssKMUcfBLDWMuwLEYeVSKvaWT+GjPofeddchL0KlNTEgHjGBUUiQVebufQXVU5Dw1DN0jc7Rs1aMaq5CPHnnK2N3je6PJgV/u1HomVH6+GAVHPcUnLAhjK+Rwglu0YTz2Vi7A0FCAu+NL5NvemCzrNHgqA7rMEFyLewcnKBn8ZYM+lIwx8TmOwoNadPzMlq9GxMUyO+rJMEjenYe0/dESQU/UxC+MqaYr6XQ18eneFkSL2aIrYyRE0EMVKxHqaV0XQvlvpQ6tr0QWqFZBYzGMIhEfrF4v0sk5mIQDmNHEJosebO43duXd8Av6rnfUo2/RYhH+kCd11vVyzNIDaAGNUZmqrzZTudziBoirXo+3kQ82FEj7gr9nP56vm5SlrtC//+0vn83xPu+AAmzHB67xw2RIhqf6PnKI1W58vrtZykAraZQhKVVScJfx/bWAj2r45QIfJvObTaemA2HD4Yx1YVcYQkhnk/Wg9AZR+D2XP6bTuZ7R4kzllwSaptmMniF5NEM9OClNDzRIfUpqugYFXc5WL//+/qdpqq+eEbnez017u9D8vO2UEJxV9UDF+h1tlZj+G2dy2H6/qgR9bZIs9LJuj4j1MuwXL0O03U9JilhsI0+307PXFSc5jy9x9/q66apIVul93yb3vNmFMJhD0IqXQ7W77lI720g8d5cCzKwQoNb8kr2JDOzSLVB4I7GCVFDyWCx3RKpEYHnWfXKGrCsj+9AJjGHhsrijWYB2ixM2xC2CuDVHlPQW3X+4qf12ZinaKAaRPHqKg10jFLJ0LGQ1vt0LPvdTMdcosbY7zO70Sm5Tp+xXImk0sfOg2D7SlhZ37W9fUcBVQ+JRViGkw+HUCiK9GU2lNZacYN1cBiw3tq4cC2YoWCzmD42qjC296bRfRtvKRsasQZj1JsxQ5nEwSrQfqIH5SM9ZEk9vFNVyF4Ja6hiychqOHgDWJoX13fpc1OvAGcYIZUEplWV1Vaq+K4F6jtA1NBAwgc3L9VvXAvYISTykPPm88H4IuDOBT+E3Kye8JCvSqB/TNBHgKBBnz+tQGJkjMWJ/p9WJR1Zigmd84WqQG5TRfdbBRG/k33F2/r6lL4+QyFm/9qYTEip8NtY2d9tkCT24/V6S5FKbqPVm/F1VcQ9u2a8UMBvsighP4+8AcuYdvvSGguchGEZtkMjyo7Gl29kCowBguGYPBhnbhfpZoFBZfDcYrjyPTGW+j6SFBL8k6qwlqjH4BRVQt/WNblY53M/BQM/REISPtK5/RWFELt7ES9gtC7FYo+r9bM93Rf/VsP2R4hnr+/hrfNa5DGzGX49VSpoNuY6yhFrwfXm43lg7RAxRSxYsx7iabw5xnp2ep+R0C0HIZcCM5zQQGiX9KoqVr8oVKSI8vq4XEHbpwrs71QG9kAFe9fr/yOPwdYKzjaJ6chXYiC0pRt3TGSkRfdQq8BueyRX6iWVmQ19+ha9q9UW3YP9wNZhzWIJKzbHYWwCCSnrgZiLPFZ2INaFZH4eZS3p9tyMqgyUFyVy3dg+jZ57FJrDhBRChVKxvy3UM3GBGrNVMZMgOltLFURfgYQXP6X6aJ4y5Emd23NUhkdgPV1kPdIx4BntrAN1rccoqTdL5eNuuu6X6WtPQUIEd1WDayISIjsCycl9rf2T0hZuXQzfHwKtHUDyIhJ5CBIjhAANwbpD9P0PINViu98DhbZkwwTEewtprRYg7pbDE12I0c3VoIkMpQtVdv9KjYcHVa5vqGTZ1jrPl+m97KHGyhm6RstVP9ymxmoUvv2Uyp5o7n+jhtYixQSv6Tn7gxrK05XwG60G87/19Wm99qZK2m2j/7tRjbYDVL79QXVaTu/ph6o/y/Ref6Frc5Hew92I5/DuDhjJUwezDWXvO+EiCSV2BuMaJYHYD8M4/d75ooZsENO81kLeDMMNoL56Mbl+3ZM8IRBUwWb9ezOUeqRRYufmy4edd58KmQGS09cTZrWOT6plPonccEJnwP8DQ8lCxVCumHEvdy54idYgg+mQ5Gs7ssCdaFMJhXZ5r3k+VAz6EhhcRRPJ18SowoTVhM4isl5TyYaPY2ClgafWaIuJOEvwiHqHllNIMv+agoAViLs2Gre1g9816UkCCHxo88AmId2nsJwm3GAVJhyEpQo3bMUGYO2rWHsumAsJeQSHu1UBfNK+MUOguVL3bViHF4Jj66koEkKWdDT23/Ym5G5VBuzwTko96KQmw5h4jYwsOqjPAv9YpyDkdFUiuyk4eBYJlVvU6dwnijDjJgbKF+l1ztZrLVAD+dsxz8lmyvDeoWCiZ+AX0l3gUpN+en88W4u1jQQGsB9ieQxMDsP1wBNYnmt/fXRhk4/uvH87M9aZta1NSvjQRW99ltKsL1AIMX1RFf4myoZvoJ68x2Js9hEKtpYpG36FGrHH63eIYsNXKqDth1Rv6+zqSiOl+JfrHvingo+0gpKH6L1hdPdjUStcOh1+u7VAWr/TIhmzUmX4YFVgYPgUh4HAbCwvAf/G8BSWd9qFe3tfMgfSlZDMDMTJQ1BCp0U/6K64RHey6kl9/pHuUQ8JX7lF93MEmP6toHcrpNBGmxpRhyqAP0vJoJtjREaTrlmLrtUJRQye52KeowbEC7tK1+djVfJn0F3T3qJGTPToVR8JWnbd/lgP8j5gX8Uxz4O5HsN1GB5V42JFF4JNPqBOz0y9VPyKKho63diEOBT8VlGIo+nEPFuVE5nYPt9M9cbuKn/+WeTaQ9RwOVPlZKRfVimhcINee4aud3VMtoadpI7XSU6WKwD+vYLxs5Cw5bfUePk3hfDIa/R6X9Pz9p+Y0fF9JYkKo75Ny0kHHWWbdcAN+kMAfgqcYCnGOkiY83u6R59UQz7oIpLlWw3A8yGdXEFzhaxbshpaFhZj/KM4yX3UK/QOEm51jD7fBokWaFQi7Q8qr/ZRvfA3JDSrn5IG9Sr7fq4/v6fzFVV93FPXPzLK91CC9CPdJwtVT+yrREV/vY/T9fu+ojpmmOqc55CiAvvGDKkb1EDdTw2sFbHvGJ2/cj1n2yBe+47A2oSQ0qlxtI+BdeuxHgT+QDK+mF2ueQnLRViuxJhbsPYhjHladWBhN/kmHmg9EAyU5Zt6jTZK52GvYXDvbFiyWgU4XqWU8LZ1cewwHDYfAksydNcvpGBUOpB0GlQW1n5Rt7xmXSKJCmY1zGJWfroI98wKSQI1DpQNgGSN5AS0LYd8qwIcBxJV0juJUF7nloEN1vHVXuPem2iUk/egItPE2CXZbt23nQHoqCTc3wSvL1+bX/phBXHReIBCp+fPZyxOw0Oz4OSNYE6mpzK3nXVNmgwtBGYQjpOEQELrhDU9AMP5WH6BYW/AYpmOMY+DfQzLc3hhq+Qo2RotybqqW4O1KQuZoOc1FgCXplAdCwVZ31Km6Oeq8Iar4toHqZ61LxKytXOMfY3/9BSUD1IlUaZG3xbKxF6qHJhRJTlIGcifKBhIxGSDjyQy16lhNFHf+7R6Tt5C+tJcrUbDMb16CLrPVmuTBr70A1LC/OXBmmeB4Tj2Baz5PvB9DI2qFB/V/feBCFLAUK3xLg1dzkiVA/fN+qz9K96nUOgiYoK/qgr0jE6v/b0+opGhY9gDCpCicWuMTZ9ZZPZuLfK+FyilL09J36wB3lwFXxkJMzp1TLcs0TLGwmKGJpJ/31cj8R8YttWz9imGx9VgfBpjVxEAoUlibbX08/F6jzUPPNh5FDxbUoGaJfqIjMp5ylyPUCb7o06vf4yOeZQoMH879ntnBPpRp33QeazSR7Re78ae/7nP67HjWHAr6b3yqQGTW64HyxNyx4LlQ7ADMOZpLN/B8B0waT2rjwKPY3kLCTIClyqcAHxvFQ2pQn5GqhzSTcU++AMkZBeVAxmksuA3Y2D5QfUM7an6Y2sk/GtPCtW0JsWIm1RMlpkY8I/+/rF6Ds6kUHjmBZWLqFdifqd9MVwR2c9VfkXyESUt7lL596mC7xWIB3hL9VCMp1B1Mgrr24JiXlRj5Nx0DF9tUGO3DnAJ3YDQAcOvsLyNZKtcrK+dj+EJXZ8ngaXyXiOyzTpg801yKxFZ2wWUR/ki31NjPQo1dGMGaxRu2EQhZHqVznM+to9XIF7UpBq4J+hcG/2ccboWx8W8cKgOS8ZIvpy+5i6VbVVKJkTCuF6NYxP77OV6P1nVLc1KOh2ur5+kMvdECs1QrZ77/ZTcTXZZH9+R/pO+hni7rCBhIaAcQgg9cMwKsJtiuBn4OsZ8HchheD0mO15tn3xZ7jr9jKZez3ZbAGOqpLjEnz5cHWn9jD6+fOPQkdBvCeQyvWNoY8FPLCPwwNiB/z8MpdCH8gFgfcinmTR2HzauGc3KXAsvLH6ZTKYB3CQbj9mdXYZMo1+yikWZFTy9+DVmL58OVcPAK4MwWPcXO3RYS12CPdwQAtenvrq0z3AMLPbg1rVe9aatExvaHGOuPr9xx1zYczSUJaC1T16lFu1bcZIAKVOF0Qoy1r4N5iUkztpgmAJ2Cg4/IKQVwxtY/oNhO53z4kCv3IWZ2d76Wb2ChIysREIRovG8GgBvIrlep6g3531VnFGYwi3KpJ4SA21ZBevNKsQ/VnD2tnoxPFVoEcCxSFjFv5RJv1L/N12VZ+S5eFwNrmsVaJynr/tQldXtyj5W0FMISTugM91VOsuDbRBDyZ4mINVU6vrMxvJXJKTCA2ox7KfKEAUsr2B5FMNY/axsByOpfwo+aIAH10ozxjRrizb5vMcfpsN61VCXlMpQHYw8A9jtwB4v3gc8sBk9S/cpWAbDRDWqTwbyWOdNnPB5qhreIXQ9AieLsb3n6azMwG7D4L4B8Hb9aklpBWNfPua13IVNayGXjUKBevuqUkEg9I8FOx5MP0zkUbM3g5miJEQ5sDumvSDMYuA1jL0fa/rLGbXp9vAkAD8Lw1JQ4UkPmsJ4VmXNIj2DR6gMOly9GC+qF+By9Q68rCTLnWqovKoy4+kYwP8oBpJnxUD07Jjcma5emCqVVX/T661Q8PjT2D2+gfQqm6UExOGId+pc/fm0En77UvAeLkY8tJsqyTRPyYgx6vF4Ua91bpdl2GU47Z7AjgSJkkD2J0oIVWCtL9/L3NROMhlGIR6r4zEEwHQsb+LbO3AUiLterp2ITyaRps0dRhYJw90eycuzsfMQxvwh0SNeVS0CX/G/Re8rQ7zmMxFPWz99bBczJouNeiRcb46u/UEUz/OLAg07/x5VrzR6rTo1dmv1Ow6OvW+WGk6fIukC+3f9BFfpwLAgv0MLnrsNyfLjCcN+hDahn/EQmG3bjUXR/9sBv8RhJZZXsLyM4dn2C9oSchCNgWUZ2Gc03DcPFrbyXzF2Gw5bDYEFbWBKrmzdqqRN2f8PQ8lxoXUJdW4Zt3/lT+wxdMv2f81tXcqWDx7D4WN255qtftLlrRe8+2d++frvoXIEOPEyVuvosFrxZM3DoyROCL6bZ1VNCfcBDKuABxbBc03/HYdtRQYemg/f2hAam4snnxfH6S26r6aAGaDKxGCNg7Gv0zk5N5pfQyXYnXBMgDXlUunOFC/+3+DDpAGw7VB4qVsm/AJl34r15zgP8dBEIQ2XIuEhUbjX7QoGWinE3J8fe/8ByqK1xYyyfWOgETU4onGcGjnRd/957H+H0bH3yYWx/0Wf+WTsbz/rWT6gAMJ2t5N1Ts1kZRfLscYTr4Bdpp6kAUXWdSwwDMekxePXSVlZoDIB98ztGlK2Zsa1rIXCOF/IWJaG++bCaZOhoUMVvAghDwazlZ4dRxrh2aoeCJME2K1xGECQ8MF6GJslLKEKpq/lxw+buLqG0iIlAVq+dOuw/xjYsArmt5ToNTdR9YCJYDKIB9gBMwFsRGr0K/LGYRh7AMZpJWSJ5rl2ZHmacrDpADhgDPyrSyu8syiEhEbhlMeoUREZNwNV5vwrBo7/pAZKU+x9r1HI+XmQQvni2/WByoVFKjtzShZFpM9NiAepcyzTJUjoVoMaLDchOYGO/u4gnolIZkSe4YeR8MtGveaHSLhmhc5nx1GbhMn9pMx+R2Dgg9WWDGaKnpWUNgqrofucNRfDZhhGg5mJtRUFUqnHMUyNmSORyIOfqZzOU4gYCCg0JzWFs0pAx/y76DPrlKz7UexzDlFD9wj9nEvVKO08VilpspeuzxExydxODeh6BjELJuq8W4F4069Uo/UQXb9n9VoHIWHND+q+3wmJkujqaV/YCk8vgCPHSeEawXJ5KcZghxCwNZgKkWvkwL6r9z+uyPfqj+EruKaO0M6JGWulsbetPqxfK3vmv8VQWp6RpvMpp9Q+UtAxF/v/gaHkZyD0uWOP37N7zEgCGFM5hPcOuI1yN1X0rb+YchLzWpdy4/v/gLr11v3QOydcWyRyXlk9l2QJc+AYOc/3/5c1N71njrAxtck+eJUURIfme8Cc9s718tgCzK86gY8PMPZRMI8Az+DaNMb+nJzZRtnaIsSuhZQLR07oyVCC7stcRuFu8d+XdoazPZ3CIoJ6ZQ+vb+kBSAZrDGRu0h+2GASreiT3ozyDM7HOPDFS2w2rqzsZSa1gnsHwGBJioU1quQnDVhittGKBgSl4vx4enLu2duP/ry6P98yF3UcIAdOcL4A2GQ8BpxBo6Vxh+sYB3+skDmeDeUTzYp7EmEaMLSfgFIytJJV3S7qXlgbYpb+QD+/32VgK+SI83mtibDek0CeslDwtQ1LCvoKLCZ2H29dHxo8xrNcBeBhewppHMDyCw1sSuRDuC3wfWyRcqSUvhtI9cyDdRS/NKAJsPon9XqcANpIp0ZhfAg0Y/zkcqcB5QTev6SnRe3an3xs77ZPuUFtnF3SargUjZBw4FjbsBzMapZ9e3OCRnBwf+Cahk9YKn2IMmC699BZjzGNE4ZHGWSp3GFyrfa96w22JmCx9Bgn/3VLn+0C9/+2REMaLkBC2u9Xo+A5SaOYwNT6ORqIKHlKi7FdIOGKNGpEDYp+TQvJUn1LjJrrPDdRIe4xC0ZlVSB7RYTo/6yFheachHqGLES/kZSpfNtbv9DM1kJYR5UtK3tiZSKXYyYjnahHiTevaP2RUEvIZcP2o/5GrxU8eI3ROlrSK9rNzLIapnfbbaxjziOqdl9Xz5yGRG3FZ2cPOtjC4HF5eBo8s4L9mTF8Jjy6Ew8dLESFTCoa2iSKy48tqKBloW8aeY/Zi92FbF33FkFSB0JrftpzWIMP61SNxVMOessER3DjrQfDboBuDap0ZhtI9GX00N2VLBAly+d430oAUPDYX3iy5JPjWKuiuRcIOtkJCFX6PhH7tioR/DaFQoalamaMtkPCGZUg4xQIK3onjkbC155S9GkWhUlQCqbbzJNI/aCgShvFNZaLOpq/NMpdn4LH5cNJG8HFjqWshm8p1DdaRUFETgrE/Buc3WHI43AvmUc2x+Li9VL1Byn4b4+p2Le92Xyxrgy0Hwc7D4JnF/G8ghmNVQgBX8T3txgSigwmlOlHo9Cd0nsEwGZiBMQ9geJzQPIOxze2BGZHyMSpMQyepJVuhsgz+M73klmT/9aMlD580wnoDoN5q3kUgnm5jZV4Tuaix7NE49p9KGj0G5lEcHgMt6CCkj4B+WZeAROAysNnrNazYWhhWBs/PWR0j6cs9Xl0O2w2XeS7FoxSEKWwImfIEWPByKozsQxizD7AIY+7H8jiGpzCsaK9tECoh4Wh3j86GUmgh4UqvoPRqYZU/U2h+/VnGRkiFwmvXyTWb3QTNOTGSOhq3SRydU2uTOH4aNwTf3Q1jnlBj9EUsDynx8xomCuMyUnU1FUDO9fFd0ac2hha8Lrh8CRIeGI0HkbCl76p+/gGSt/QREhZYo8bHU4iXb3MlGB7XTXSxEnvXI6Hcc9TgqkaKT7RTLKrfQTyDESh5k0LXoEYkHDKhn3+cGkRRGeqfIaGUX1dM8iaSG3W4GlozEC/mNkiObDTeoFAK/Cn920d0Dl8YOwCGbQPv56XqXeBBRVMZ/ZZA6EraQ1TAKXT+isPxwEqMifKxnwAWdNQ7gCVAcpjQSpO948cKD+6e89+nX+6cDbsPl/DibAnyxLZ7Nb+wEOo1ZygZA0Ge7QZOav/TJ03z2PfJM7HAg7tdwfo10jT41lkP8vXnzwU/zTc3/Bp/2e6XAGzef0Mm1Ixm5qpPoHww63z4nVkr95cVYO5UkUgm6MnNHlgYUAkvlVzAYbgaONORhNrz1VhZjIR8/UwZnZeRSl57ILG+w9RQuhdp5BcVDdhWhe+NSMjW7Ujy6DgkoTIylCqQ0qHbq2G2if7tOGX6rqDgji993DITdhwO46pgfmtvxlKSkCqcEFxfElpNDgJ3KtbbBexxGHMbRg9je9WuTnscGiXB0Knptvt2aCFIwEHj/2coAYyrltCdhowGJ9jiRqxVFtQ6aQGIPoSp0zDmHQxHYM2HhfmONfqLV1czNBEYKM/V4IbicZy+CB7owNpFZbRbY2qrVsFBEDPuK5UocPThU2hvG0AHdRmNGiSEJKOvjUJZPAoJ1KF+dkKv6cQYs3jvKIeOxaE795VK6XV7i9vo/L4otCZsN0zF8G9rf81dc2H3fjAkJ0ZONjmYTBICt57QQE0LBN5Y/NTBmPAMDH/F0tx+aOKf5CBhdIYMrm0mdOpYMKii133jGGhNwB9n/PedmXvnwi4jJOG7uZS2S3YAxkJz/yYSGRjYCLmKkwjdNMZuE5PFsZ2ghydEG5yaFhxLey5Mu+R0ZP3++enqfpv719CsREB13RzPLYHnl8CewySUqmDg1hEYB1iGcZpJZMHaOkzieAznAddgWN6ub+Kn1QBlaSjPQktFM7lKcIPq9vO1Kgt7j4D758T3SefeOr+Infeo5H3kaR2A5Bv9Nfb6oWr0/EIIrHaZ+FPEo5SLgdaTY+87L/b81NjzeLhedG/bI16lI+jooXtFDaMEhWiGv8TuL/rmL+sjGj/U7xhvt3FjV5niQ9kCSFjZ09ITc4AWC6jHhFKx0HqHYZyhGLs34tmjy/mJ1iu04GCBRixD8BNVvQB/GFQu/S4f/1y8SVsgIYvL14lzMrcZHl8kXqW5zb0TQaa98MoXxpatufrW1oLjMbSs4DW65v2/M+PTu5k5426ufLdQ9Oe6D2+FxllAwF8/uIlPWhe369ShqTopAb0up0YbC4GB1hS0JdfsozXVQmDSOLY/nqnGMxR9OMDwCni3Hl4r2Zu0vTIyJyljs4cCtVNVeO2DhGlFIiDKoVmKeH6GxwTQCUgM9/r699dUkEZsURXiLkev0UyhqlGjMlL3q6EWhQLso4bXwSXtzeYcnPoczGyS8KogjJXT7fKowdh+WNOK77SAD8kcOOFH4BwA/ANsls44PgLhBYZwpVYlHMDwpTC4vutjaD0MWQEfLv2fkQQwuxmmN0BVuVYcKvqoUsOkHhM0inlgEhhzGcZ8A8kPKG5jhcTsCbtSF60OE0Cdo8qo/Y17IZ7N5ynEsP9BmdGou/lAJOn4FcRTup6SBI8gYR67IfH4D6gSjUIzvo0kqP9Lz8SPlKl9Rs/L/vrZ9+p5Og/x6j6nn3OCAsFH9QysTyGco1rP1+l6nSSSd/GyniVi978HhVyzc/VaZ8fu82QlRE7Q3y9QIuS3BZZrFXw6GzZohSEroSI9AN8FYxeL5y6EwF2OMUfr/DUXJZHaktBYDpkKaKu0BN4KTAhuUIsX0ONjoAsfLIc3l5W600YokPubgqtvKCGzC1IB7PHYHETg6hUkjwld50uRHJZvdyKYbqdQZhykt89ZytZP0b8dgYQZgYT9HKiPIfq3TUomhFryML8JkgaCoPeHZRDWgcHzVjBoERhcDDdjzCFYXimqT62RxpnlPlSEUB406N8HthddMQb6l8FjC6Q58f9Gz+M/s+RsVDiFHjseUd7kCpFWBqyTxTHfwXB+twDWKhm6sgoWDILm8pUSLmYG4DniucoEEpZ60PjeoHlEiqQ7ndXa2J6OE0kDYuRNB63bA7Pf10aag7oh67N0Dfku5dq9f/ZBo2GIBacNkhlIpcHLD1Q7crmE3RnAeRiH/YoaSR3Wh0KLaWtXaJW2GvwU+MniD5uCIAX/mvN57cpbkcqs6864cxasyEIyIRVUe3rYiLhxGgqc5ef7WLN9lDA4puAGbrIB9BsPGBpiVWByqSqpcJesw3UcgrDAmHmO25GRXBeH7wrDM2JFCaVb+2q6ho2sqFtKJjUWL6iju/ySqoRUTfnpa50rEfU0IiMF9eTMVFAYGTNJPfbx5J2oJOoEZZ6ySF+FXyGVbm5VJtrEhOyHSAjfdUj1tTPU6LoOCZ+4SQVhxIT7KrAn6eNTBZO9j8Yc/PRV+MN2UOb0UJbb9Md1UthwAX6+Gd+A44Dpc37JSg0ZGoznF/coVbvwwUq4afbnQXS4QJ51fbyyDHYYpr6MoizI4IKyymcIDBiT7/m7xbZpIYxrKU4I6bIRwvFVdW5MfB4SumOQZOd+iJdzPTVaDtbfG/Xn40ioyVnKav5CyYZfKtmwG+KdPQWJk99ODaSLkFLvk/Q7/BsJh4mSj3+ohtrralzdqJ/1L2VFn9RrbKfndrwygzP1DJ6PVDu8FElWf1//7yEe4M30++6CeIyH6Pd5E0mGfk7B0Nf1M7ZQUPAtNTJgwWD4YKSEuXrBcBJ5cIMVeEZkoAm792SFDrghrDdXGNrQEeNn2YDFNFZtTio3sFePfNd+NL2NnZUEulQNotN1TW9EKj3OU3JmuBIyp6tMugYJ09kS8XJfqAbmWAqe8sW6V/6u5M5fkLLUzUgfoC3VAL1WZd73EW/kGDXgrtFrj6DQoLPn4SHNmZO9KsMy8mYI1oBf3kQYQiIdgG3p8egEBtJeoeebZaV4lMLhhEbaA4RWGN8XlvC/UcJ4ayXcs0hy/KKG1oYhGpK1BBtGxE5aZJalW29FSnPUUigxwRJygGeGkvQK/bXqs3DCRjB9xeoUPbldZUJ8PEWhjPjaGkv0szOf29pMrBXv26pcoUeYzPcQTAi5yhXkU1DeAm6uBdsDtpPquUrntncDlVLuqbaey1hXJaC+CV5b9Hl98wzrGqKe1wKPzhOv0jK/N9NihD75wpiaNVypyRLaQiTKr6aezg82lqqX/VKFXlG3bncezblWXOOAcRhfOTxGDtsvR6FdayBwae9evuamMEBKuo7FOsPAdE1QDS3UVMDbCwrCuLTRuQJFLYXEQ9uJfcqoAbQCaUj3XWWdxyON6r6hYGwXNY7c2GeMRJrJnYbEGf8CyWe6GCnpnETbuul7yvVzfrtac7aoFeY0w7Qh8tzpDohbsMwXfG3A93pJu7TFyrMvoDwNzVUT+HDzeEJ7YfZGDIT7n13deP5Sx2Rl8q+nY3+ddXM8Mhe+OgxGVnQuOx0pmZG4HsAsKZQG2HwhXtx0tz62c/XJWRLuZce3N2os/G8E4r5/RIHvX5GQ0KifzjuIN2YZEnrSqPtyogLuhXoGIka1QgmAOUhO3nwlNpYhuYCo0Z9Vo/YTJMb/HQXQ6Hs/jim0CoSLXop4vXZSQ2aSGjctegYn6P2/qHzmRL1XX3+P7rFJAfsjiMd2tMwxzyLejn2QUNwGNQAntM9WwgpYS4VAKJS1Tc0XAGH0o7rrPq9zP3QllGfkrJXloKViJitqIeGO63XPBJ7I2NJHpc7HpUjzzEsplBL+ga7FcyqDttK1vxYJNdpb5/ZB4I+6P45WAxIk6byfGrLb6z74IZJ78xriqVxIITxkfTV0t1RyCL3W30rmQJw6aKiAVrdnPeQEg0lkBmNYCnY5gRYj7M0Q9QLx5ga6jG64CMeuIHQG4thhWDOffil4s16SzgtjLBJeHSXt76SGfXSwN0FKa2+HJPy/oHv65zqHP9bft9az5yrh8IS+72dq0P5DDd4UhVCyWr3uQyLTuVDP0K/1TE1UwmGSrusT+vxQCj3l/qY66HwkVPZcJAxsX71uta7bm3o/L+p3+4r+bbyu+yLVfw3E+289txi+Miquh0ZpF/LZ4ImXyGTpNWmyq+6ZI1xSOIFMDFymfQkxPnJ9ePulvkrmy4v87R+fg0aYqefz8xsnjodMRgzL9vBGC+UV40g4gJ0vYXfQIwg1RvKb8vnYGlsw7qc4Lvjh+A5B1J2N4IoEPLSgtPycnsdQei7GBIXCHpXd0CXDdf92Jr36655v0fNpO23YeDj66o2nF8O+4+Ty3ResGYAJxwItWL6wEB1nbV58WNkAJtdNYHLdBEaUF4zs0RVDmFQ3ng1rx7JhzWiSzpessq4XCku9oD8s7rdmHwsHQN75mIQPoTuRbDnkyjo+gkphdO/qs8diliqAryirmdMDtLsquxcRD9MRSHhPPwUalQocB8QA3Y5IGVhXQcLyGFiJQOkuSCjKPH3vAgWAUffsHdTgGqTgcfXH3fMhUQaJFDjJTo8UmMQGmuz/MZ4rycnWi4VtdSPVTNjZCzufwAXPn8CgZRUMXA4DYo8hKyA1F95aq3kVU5UJvwFJXl33RyaAO+dJyEHW6/hIe2CdcTgWjIIBB1kfa4ovjXHULR95Btsfi9TTtEG7v810kHcpOprHSQrhJRlVBsmYUsjHrIEyvUaT7tkLkXC3NxSEb6bGy/6xdSmLGVVxUmKOPo/fYYueqXv19VGp42lIKOtcNd6OQcJao4aoPl0z6jobEO8iYTcH6Ll/Vc/8gbGzm+4wNykfqnJQkQNj11MGfB4mhLwL+USRtdFb8D1oKocnt4AHtodHtoa7d4J5Q+dSmQGHiSQ0fKi7Bwb6lUF5yfrBUighm9CHQ8dwoeUKMCyF6pL1uk6tCsKPU+B9v75+EAWPYZ3OdQOFEKZGCrlrB+ieaFZj9GOVgZV6D6+U9E0mDYKNR8JSA9myHh7lkEuNFI9FOAvHz+DmaTdmTTeyLUS8ddVZqMzpOuelWXDogPHHkkhDMivTEnTYWjsjDVpRAu3+TiDq52p8NCFlwB01SrZQAHaVzknUTmAbndv11HB9G/HKbq/veTB27WMRr15KZaCjBs5pes0z9XV76t9AIhr2VoP5XNVNp6nBV4V4+4YgXmI1bPhh7KevBtODSgKeqIQDaiDu2WFutxoq28H1wE2AY9bTkK4ZOAq08XrIzTDyiW2m8Gg1kDVLdD0nYlyvXeZ5rjRi334YTB3E/0aRsc9I2HoINOTBdURntD/MRKwBLz2HVKMsd16Pc7ElCiNyLt6KylHSKwTXWx+nDEyq66OyEhb48K9Zpdz1XRQaKW+mxFmFkgXPINEIHyGN4ouNs1RHDFd59iCFRsuDVT69pNfYTv9+GRJS/qzitu1jhEMUQlyn97aVvnbvIp/bOy4xFtycFCvp9uGPaicJHNOAY/giHmvWQjGGMvezlTpPGU+s9Z7U/hc+QrBJCCu0TPga9lTl/Q9xc1DWujFDlnQN7xuShHub4I0+5+a9jIShXKSA7o8Kjq5Qz89DqmyOUEVfoWzp8fr+DxWsPaxM1CeqJKdSSJx8Wv9uVTneglQ9ChR0zlSlert6RU5QhfnZKpq8sBCemQlbDy7uZTNmklRBcz4sMHWOgHEH2XNxqWiQte26B1cQuLNwg/EMXDQRazoaeEPL4cn34eNuizwdGfv+EVA+WOe7RgF31CviTX0kdQ1mqGI+SgXRLbHrTlGFfZMCgqkKsF9UjwFI5aAyfU1/BW/zlYlt0f8tjYGF2SpQD9HnT+jv9bH1Gq33XqXXqtDXzOnyzVe2QmUb5HKd5jUEW7YxoQs2/17HHLFAKxM6ndYnqnVgijCVfhPYieTyA0nnVrRXXNPahXQM5/NjhlJSwXU+xpQVE2j9dI2O0u99i77ncSQsqzNrFyVSxynEGgWS8VGrZ/NuJEdqdwWaP1eD6bcKIK+nUD3yXQXpTkxixj1KVj9rvr5mTwWqg1XZvkmhzK7X4R59vUqOUVgzGidswGbntJ8fx4iiswoUrCk8hi2Xymtxj5ATQi7xHitrwWFSrwJ+VQY2roNpg+DZz1QUxYmRgtFaOJ00THwzWTWaa2NzO1Lfd44aWLWdDO68zt3Wumfmx2TuAUgeaJZCQ9VedGkOqpZBmO/cvLTY2AjrgnXf7xDWaox6Lzp5vF0lH8JkJ6eGARu8TSK3LdmKDciWPUdDCBOHwLRl8VChPIXeP8eqQR8/iGWqW/6o3qVvIJXUzlC58JR63CIFtqN6ljZV2XWxyqaDVL/UKWB8AAmtXKYkXJsaLYfqWVlOIVQ9Xsa7n3q2rtHrrK/6LpJzd6mHrCHGkkc9fdp0Pb8V+93XzzlMv3dHpnvDJHjNkMiCYyGb2JTAhUT4ASZWP8Wq3omvmTVCxHpFXBKG2eTNAkI7kjA/EmsKMjZnIZeAYzaQvGX/fyU+O4xDJkJQJhSt6eSVscFGEGRwzdxCuJ2eGzfUXBmncKayDoRex+tYwLEfSFmgtk3YaI6ub6c1TDjQL4BbMh3N/+JjSwopCFV6hrKIp7sqdqau0nMS9yztpfrieD0z/1Kv7d+RfKU/6rkYrTrmn+op3UENou0Vv/1dyYpx+re79LxuqDJuHz0fj8R06K8U5/Um5FSEhj2B/Y3U8zf9i2wZtGYNpUQVjy19k4STZFl2FSbCCKYH/k+feMYl5SaZm1kJyZp1O0fJsXJwVg1QxnsN3qzvQVXz+1StgDJ/U8YvhZzXcc4mJuHSZav7CdfrIxrX0rHc6hUUEsivV1AQ9XmIswS7x54/F3t+s/58rdPnRp/xOoWSoiev0XV5vR52Hw0r8sWY7k1F+Hnvd8BI1sSMpLDAIoVh93vQCV8ndMaTS60P7jvtL/QcqHfgn91WsjkNyQnppwLgAr2RLZDk8dfVWD1ale8pyt5+S1kji+RVBCqg9lYh+ZAyQSkk9OQipDnfAjVyTlJD6kyVTL5+2W2QXIrfKsifqED8OP3snfT66HtP0p8Pq/E7VYXseQpqvoOEWe4UY6hiLEgAw1shme84t14AyxOb05KEROKjLkLCqgcp8vzl3RirZzsTDW14znQSwfZYuwk2eCoGNOepgbiJAtqvqPF/kK7FJuql20aB2L1Ivk9UhjbyRuUUKI/SOYjy8n6qQOtnusZn6eur9bMnq3FztCqdQ/S9qRjAHKqv31jB+hz1UM3Wda/VvRGosvqIQljfYP3b8Bj7NyJm7BkF7Yfp/isH3tPviq6/VJIaWwUbDYTlPuTdjXF9yJa/RtugfIe8oWhtqhqFAQw8Wd+xC6A8LfKsXT/40Fz5Kcv7g+NPYfDyFNb0TJAMaAIn/Zmop07etiSFEDEvtq5NuhYvIaFHr+k5WqJre3bsmpvoNYPYukWVDc/Vs/S0nofrFLAfQ5T7VcrYbigkEhCWBA421/Leb3f56q5VfRX7c6CseHEB9w4JC6G3BUHZDTgBZJKQN50Nz1lK+nyixno/Cv3dwtgcr9RPTCOhVlHd8nkKvq5S4LWFgrpl7YSU7PWh+hnT9Pk7uuc9PU+X61l6TYHb9mrMHk7H8tGZ2Pov0bW+Rb1YK/XzOjMvjp61o3WyojDNemXTN1TjbUiHGVzuQVMVNCVkz7v+VqJTgg87LkJEo7iFnWoNpPIiE20XQynAT70PjMSxG4MtGEousLwFdhkMX58A//iU/w0d35wozZsXN3fCnQBsgIMh9F4jSDZ30Sd5A0bXI+9BdRqGreoaEuxYCMxHLBoEWW9TVlRXYWnpsobWQk0ljMrTsV1i0dEQM35a1Ega1QnD/SEmz+OY62tKtv1dccf7qrfvViNrPBJ6jBo2X1GjKaskwkLFBXvrWXlKn0dernf0vC1S8m2qkm4n6BnrPdxpWLnojgC6bxVhNtUFe/uL3EJr1lAqH8Atsx7glg9vASchTWP9TIwVswW9FbmNnSR4Kfl7GEqRh7L+0uNmXR2BJyEJoz5d8wadxIp/gJ+ChqpteWVyPyR+WufYg/cDeHD+5/FNz6FjY751e7y0DJaloaxLff4BWLaSUrj++13XU415o57MICmsUXeVojz/Taw9grrWrenXfLv2tpAKVcZAW7f1IXZDQlbmqqETgYqfIaGJVyj7vxcSEnWLAvhmpBT7cWqsgMTZv6DX2w4JpTpHBehJSDjYmWrEfF+Zp3sVlBym3ql0J8Y9UMPgWAUD31KAcZwaRmNUaJ6hv5+ExP+3qiCvUY/Km0W/fToJc7TpbIdzY2rx7PYk8z7Webf4vAcyU54Dw5cKGC9WSCXhw6rqF1hRtz1lzlZknKc4eDy8slz2hgCry/X7XqhM2+4Kxp7T399RBfOhguY31HiJ+o40Knt9gyqFc9TA+JcqpHoKIUALY+Drj0o6tCJ5Gqi3Lwqhe0kZ8iPV6/eC/v3FmAxYos9/oUrru+px+kQN42v1Hiv13kfp/rhclc1r6hEwumZX6BrORcJrhdAYUAaDk7A8DY7ZUva9fUXC8MKuMsvRve8gOUmfjqFL+XxrIOHPoiz7HrnEZFb2mwTmzZ7JtzLIJfuizyo6PW9TUHCEru9OOr/76D6/Uz2DP1Swv6F6MH6pe+R+BQ7bKbA/Sw3XiXqdGWqMTlcSo1+7wSH76jo1JM7QM1raGFEh8sSxpeiMaVgHKoM3SdquqS8G8I3kOnkhJILieku4ojfIJqC8eWdq1Xbon4REB2M1p14ZV42/H9LxUzuf4MhL+7rO08MKrCp0njbTec/QsTtNoEb/v/V/NyipsaMa+Sv1bDyoHqnIM/+isvFuzDiKFEJWgeLNeh6u1rNYScfKapGBnVaW/T4FipHx9A397h5dqsbFCGI/sRGEQ3DtQkgVt16skTPl5iWkvqGqOPlqHXCCF0hk9yZ0tsN28kk4BmY1w7EbwJIMPDqf//oxrga+sSE0+jJ/nXemsVNJZKB+6BssniBewC5rAwyfDRUNItNaaooZsWBZSiJ4k5w7lQ/GTyF0Xiy6js3VML+kugShElvLkLxKN0ZA7KFyq0LlVecqHoMoeFejNhINuv8H6t/aYiRCXq/TFsMFrfp5adVNx+jfN4yR5h/puT5O9f5XkcqwvQvtHYZByunFY2630eqbb/z/MZRCH8oHgVcJzfMhUQm1w6hNVJA0BoPBM1JwPhP6tIQ++VwztC2DVC1UDoUgv24bSe0st+nIlq5RQ8zMB/MabjANP7UJudSzUpIcGFgJL8+W0oprfyz7UgnFRa3waRNsNQQWthRiwK3dBGurcHgBN+iZxnEMZFMQJoqHVVoHgvzzuG3gm92waAUwK+JmeAr2GQR/6qKkoup0rcqmXtfp/2Wq/D0FwyjllFbG8kYFZw8qeHhHgXFUPOP9GFXZrGzrfcp+76LXvUkBxD0K8E5V0LCJGgaBCsOoIuJ9CiyvUcb3Yf3bvurByiMV2kYhuRjHqUB9t/jc6l14nVg9Y6dJ/pjzJk7YfdkmVxVdQ0X3XlwnhFzyJTwLQbAD9bnfsFk/OHYi/O5dKFSfszED5SgFuxEL9qEybLXKnKNzGu8Nsr96p+L5L79U46SeQmjSFbH3/E4VTBOFsKMfxv5/trLuPh3DKFrVQ4F6CqNxsCqkaLMdrkA9S6G0/4FqyKHf55MYkI/CRk/V7z9PYK0Dh46DtnZAvQehCyb3Iqk0xXNetMx7AsjXdZ+nHhgg/zpOOJlMYhrG9mwoZby+FMxZHGNVG9UwsbquO6sh8zud23MULM9Qr8BdCoQTSFis1XlpVi/R33ROf6Brt1QJjbPV4J6r14p6NdwaAxbTkap7H5f0LUZVwuRaWNnW1Sjtat2MxjpbYexyMnZ6twHMRu0OEwjpUIzBtYCx7+DaFoLERrSVj8Uwh7YyCTUqjAVIuNuPVCb8tsiVavT5cJVhdUh4zrtKGJUj3tIb1PD/HpKDEeVQjNSNFoX1RqXvX1cD1dO5vh3xvm6p1/yAQmjfDrG98EHs+RiVm5fHDKkylX9Rr7RW/Z7f1HNytxrWzepN2oGCV7+gU4YY+OoMGDkP8mmYM3xbZoyC8uyTXSttd5oxC3iZHth1C8a8KmFfdpv2ZugdTFgrxR2+vwl8bQLc9Ck8tfC/zDoycOY2MLpKilzUJ+TEO4lOhGcA5ZndyKegqvk5xn7YTV9EB1JZUeE5BzKV3X+067+EYSp1TdNI+C8WJfOGZqGipCJcvnpraii0WlmkZMHduvdTFO/n59FNdi8Fz2kYwwwBhXxZN6ax0bN7v5J4GykxcJ9+RtSHK8p7/1RJw1/0+u3SLtiK7teQcAAmvTOByZJNvP1FFnlbs0jf8SBdjxNkOWnzUzls1I6MqhzOwFQdnrqXXWOwQD70afYzrMo28Er9e1z0znXMWzUD6sZ/CQylSGhFhdvWsFvJGCD3OFlnGgOa9mDE4mfJe3IkUuVw1rz/MUXdjdtmwIZDIJ8SDyVAMr+XMLPm6Q5lQYutaRCxrpnuD7AN34awjaaqzRlaP4HhS2aSTco2mJCAiene1GGBg+oGTsaYoDJlhh5AwqQaVGiZ2Bn2YkLNVbC8VD0NJylgG6ZMzx+QkK/BCuCuUqOqXMHyBurJ2lWBQqCG2xIKEd5/UYPgW8oG5xQ0rlCAuGvRbzVWmbig04y4dlccA7n8g/hBd+XDhXlKuGCru6+SIwrwJSmGYvYj4dYws6mJr42Ht1bAE4sioBcfbSrg46OenhvchTFQHB+9xWb39v+GTr9fioQdHV3ktUuL7K/O7QReQcIot1NQf1SR6+SIh0rsPxr2GiHsNGYomJ0wFnLBy1KB0HazZQPJe/FtDyyhAWsewQ2OJ/T2Il375x6NgZUJOHQavPcEtPQagnePPlAD90e6pz31BMXDOucqYK+KzdkjSIl00wl43KiEQKhAeSPdG6foGoQxgzMa8YaYoxRMl9bwbnJ/AXjLevm+1oLjbI/nQhi+SL6H6ldOIIVUlo/sOVw8SOSpW/4AFY1H4tsd8fw5pIC9B8Mb7bxZlRo/f1YQlewEyuqRsMOt1Ti/DQn9/ZMa8XMR72q5vj4qm78QCW37qxojX0VCeYaq/LlE5dMQXaeDFLCtr9f7MObdKde1OVANq1UqB3dTkmqxgs16vccF+jk3q9zdGskDXEmh2WmFytnhSjoRk7UyNu8Hg8bBB2mpFrmqek8SPhj3qZ6xguYs9WRMiWH0MtY2g9mdgS1DccMlXYiE0ELShe3LYcv14KB6mJXhv2acVQY/b4K2Fum12JLv2ow+4cOqmv7MHbYzLlDBayTbihM8BsEF6bIeKrBG6+M8gfFPJXS+QlviyqJG7xILO4yCOxb0hh3LkGiQf6kOeED36k+UlLtAiYXHdR/O6aQL8p2MoxyFBufxnFlPz3BUxrSzhq5U/bBCSdd5Kl+r1FB6XUnDGxDv/eaUUrvaCTUHOehu0ncicCARPI8X1K/xCtNfmKGUb4Mgzf17XMNXRuzQ82vdFHWJSkaVD2BK3QSOH78/2z90LK8tfQOqx/BFJm6VzFqYLGutlrnlcYz5GQF7kkv+At+FSg8+TcO7K/9nEHU33qmHlgUwNgHNgQCCpqo9JKY4fLxHwWQVUHi9KpVWQnMPJjyKbMVOtIUzySsJ05yEdK4746cGcVtPQvJgTov9PwIbDSoUa5FQn/sUZCxRT06regWmKkgJFGhMVsHVT8Hxrsp8V6tR5KrXaUMVrtXKgH+qDHsCcfM/qY8DkfCSnArk69TYGomEom2hAOEQpCjAgQocp3cD6qXqkNspZ9EAmAMFmtrnCMOeDaXQFSXXc4L7UgLzDA47g9kLG97BigycuCG8twqWpr9MO9ry2XL5IiP3OAWaz/T46jFVcNr6sLQZXB+ssxOh52DC+0i4q0q63d7yagyvaOGAfTB2EMZZ3u25bM7D1sPg6I3gz2+uzvcPkVCTRDcG4soeyIz4iIcguwrWXXqt8cxABfFXlHzHWw6CspTMf+/jK9rP5f6eQYn2ffHyPRtKxoK1T2A5Ejc4AGNuIuvDpIFQl4KGLCpHtlWjsVz3VkMnXPGoGqbn6t/OQXL4yhXk1VCoercY8VC/r+TLj1U2zlXDJY5T5qnBv1KNqAvUOL5B5dP5MaN5JeKJ+pcarVE55GMQ79AlFArmLEbCI7dREDhAjaXtKJROPlvB6KkUvEjnUQhVglUpmD5cCgpZpwLPP4hEDkLzVM9GUDT/vZbDb8ThWdLeviQyezKk4SZy3RTQylkYloTLhsKhc3rfqTKqdW2Hqx75sAh43071gK//f0/Xc6QaorfEjMfNVDf8O3atMboGD6kuGaa6KyKrhqlBPFQN2PUQT2TvAmBgOZw6VpasNQDPELUr7fgtchCmtyfwqvEyT5Lz55PrCcvlICyjazhEZ0PJvogTgu/tQeCOIHC6uvNaE1BlJbQ2Z3sBme17P5I1NWrozI6RMEOgSz/IJTp/qH7P6GvL9AwZCj00hyg5sFAxxZDYOlTE9v/ziPfo4hhxYBWr/Ec/bzalNLcdXwNbD4CVzd17za2Vanqh8yCJsJSiNl8CQ8k40LKIb046tncjqchIGIcbtv0lmz54DORbwCv/EuAXV0pPr43KE4bn8drm0Vi5DSsGTyYRvseIKrju3Xjleg8J+0CVzlAkJGhLVRhNCqBfVtatWgXT95QVPVUPwyh9zYZ6SHaPgezHVSnMV5ZvuR7aY/Xgnqeff7qC5zMUVJyMhHT9RRmHUUjS4FtIyMNUVbSfqmBepPfyshoGVkH32Sq0z1Bj4lTEDX2fMsBXqQCV0Iy0Dy/PgF8PhtlpaC3bjFW10zDMxA2eL4GhldCj3sSX7zwMmaOYOfIwPqn6K44uylseTMnDzk/DM13K/v9av7uHhPDEx/vKeiZVaD2h3/9PqmgeUOF3sCqwu1XofVvX9J9IaM+5yoDuofPyNhI+sguSjzFfFVk8BPENVWyPKnueQEKYBlBIopytaxVVvHpf98F7uo5/V0CyMYUqex1HOuyauGnspjh2EiHLSJY9RaqX/hVhCEEPXqfCGt0BdmcsB2C9O6gPYP3+cMyG8Lu3vkyG0k/W0HX+3jvDB5y1gfRPasjpfDuHaajxgyU1k3Cyarv3tD52NjbxGMbZk7oVu2Dc23sUoS1NcMxIeHoWfNzQ1++dVrC9JntwRCFfLSW89gA9y7/rm20XL7zY7R7vB4kj5DyFT/c45aErJNCABb1c00LgPUiQAGMPAncAjUE9E+vgyLHw549RQLUwNr8vd7rKWDVU/tjp75fEnjfRMWcrev4hHStHflRkPV+JAcC4HF0ck2uz20ktkZ33xsDd5vr8p52u/UyMSNhUN/LKTnISOnqaC2HGA1JwwngIWiSHEmdvjFOGdZ7FFKkC2vns5SxkbM9NW6QA/l2U5fZl8aD9WTLyJmwPFtDHDgxNwHqr4JOS0o2PR5L8b1ZA/BMK3jMUG9ymhs8oJeb20/mNrIhvqg7fTnXNe6qndlAd97Cu06lI8Y1dEe/g/ogH+IoY+bapGsyXl2QojRsFDx8Hc5t6Rrd+AtZ7/1AGLIOc94D4XnprgO1LFTx6Iems+Q9wEKn8Hnjh39tzoKNRFUBbBjxbyDgqjjL60bHdQbVigBeQyJBqneshRYTFZXqmrlY88XUkPO5uJYhe0vO5Suf2Y93rmZjxf5qev+gsvRM7o5HR3F8f7ym+A/FAVfY4l2WuvLsx3910psA5UutuPULW5Ysca85QCn1IVnLo6N0Ke9GG/HXmvbyxaiZp6xOGARDiOQnK3RRVToJDR+3I1gOnADCl30R2H7olT8x7EqpHfqEWZO+AIIRcOaTr+to9vsT5dHJ47n+oaPkeZblDySbew3hgOvQF+5UC0wTiog2VqflU/3cLEtLwsgKll5VF2EeVzE/04O2vnoHT9cCUISE/ZyB5DzOQMIs79XNOULAwWQ/NSvUifKrM4YNIqMvvVeh+Gwl/aFDg8AGF3kuXIGEaTymYf1lfm1UmaVdlS87W/0V9ZowKA0cZzRxRJZjlg+CNDWF+K1gOkzIF+fvw836PANta6X3hJHoWhtJw7kHCBFQ1fRUax7c3Bg4t9K+C4zaE55d17j/ynH5vn66loSODN0o6P5lCrPA9yuakY8zRXvr/iOX/lgrOSIl/Xdcxco89rZ6qHF27oUcs7OOxv/25iJFXzEsWGcpRZcTpRQ2lLYeIR6kpJ7lGkS5w8ocRWsgnbulVU0mYnoRG2l49uQ9gzVXAN3BSZ5B0VjEnB4dvLAbb1e/wvxEb5R6cvjFsNgiWZ6RsvucPx9qDySQg795bkvM8UV5CNLIBgjswmT3JmaOw9GwoVSXh5SWrYyShMudXa3i2llB6s8y/0JdqdwBvrITdxtBrPrQN98UhhfUfI/Rn9EweaDl9W1bKHSzE2Psx4X4Eqf3I1/yd2cCRW8OLTTC912pdrxPlu33x4zQ6unL+QmlhIOf1mQE9YoL0v5rdJCrZ40iMD9a5rddPjMqCV/ZCMlgLnvMwjglJm8PJ2+G4LOoR4S0O+pLnN0gNmRNVF53VyVDqpwbjt9RQuo5Cv8UzVfe/geS2fluB+feV8Pua6p7XVY//XjFIpNtAvHiDFMTfo6Tft9VY6n1s6sLYl6A22xvPPRAnPBg/CVTc37vQMtJgNiyBpLPcSWgOYvDKI9l0xt/bWybExx4uvFIOV7X1dGCvoZB7vFB/d5QcGKxr9A8lKFuLEK/7Km6apLjvDzG5dYp+xmWKN76jf88qbtxZseC3Ytd8WzFbpDxX6TU7e81eobgHP2YoBeBmpBJusTB6P/lVAlOHCV/Cse9/0UJkzRlKQQ6SNUyoGd3+pzNfvYSrXzgPasdSNDck28hv3+7HO4c+xJQaaVS/fu04ngjy63Z58Paz40MmBdYtIem2r/OZgEp7K7R8j7x3HOvNu4gpNmBQh+iXkYh3aJAyC4t04/6DQsjWDDU4plGoGnSL/v8iVSIRaO+v7MFf9XBdh4RJ5JGkwkH6fIkqoD3UUJuinojr9SBuoYfvagqloqNSlL9EvFmrKMTQhnTso2SREI3NkDyDRXqtJiTp+nzENX8IEh52FpJUez1VHuw5CpblIXSTmPBocYVzq3Ss70UJWejYZqcHVtkx/wT3GwTBIZj879o75sxfBVNr4dT14Q9d8rd7i5sMKMTuxxV853yZzoZWrtNrQrq645u+kHMy0IULBsLABZDIF3pU+R4sH3QcxkBN252YXgwgY6VEa94rpST/bCz3E5r9KEsfQpm9kQBoaIMTx8D2NfDKCrh/Psxs4b92JB0JqTpnc9h1JHzQCDYlGznwDsc3HjVtd1CdWUTQm6fVwqr+0hS7J/LIGnC5D8OV5LyDGbZ8DOXpuV1K7kZjaAKeX/XfsybTV0F9CGXlkAu6B242+w1sAMa5CVNi/8KwZMX6LxLhfuTtsSwZ8ncs0FQGR+wDn94CmR6B6A/XodnsLMxLVdR9S5SeNhiOHwuLGyBlwfHH4iePlEp14V29vt9a8DxwU70TxJZF5O1tePmjqAgPx/Ou7P49AYysgq+MhqtKIhraFFcMU1LzvW5AfIQfjYLihRQK38xWEjUdA9VR+4IWBftliidaVc/VqcH1TTWqUKbAo9T8hk0HwAkTdA16ffVBBF4NmPtJZT/pfX0cqXqXTIt3tkcS3T7Aytomlvf7CqtqN2Jgw4dkEx1nb6WBCwbAiz680a1b6aLY8yjnMhrfKGFGntbHG4oL/95pf59U5D1DFGP9ucj/dkBCISMiNCp003nEPbNdR6ocjtgLllZK/lhn3WAs1C4/DjeAwP1bJ7L5S24oGYmBzsdyi1zjCkNvnOJ73ZEzEMc8qXU+5C6SP540VBw9Bxx3bXm/XqYt8RLWbkum4jCWmNvYOKE2hk3opOZU2DTp736MSXX15y5qPEXVtk5VA+ZtJOb6FKSa1jZIiEh7q2k9DONUwVylwi1NofleBNKbY/fdqMbTXUht/lsQz9R31Uj6md7XzxDX+iDEG3WaGme76meN0M9NxwyM8thPN/Zdm9r3oadldd3gMELGYoLn6Zd7tVcvhLHiAWr1SxXNt2Cdb+CYE8lUXEY+Yds387sO7DYZ3rHwzCd9WfNHkZyj/z/j2PVh/BCY06JnPppr9yDy3iiqM2+y+afP44b0CMYrsvDxSHlUlFL10d6IYT98TqXN3ijZJxaaW2BwFZw6BLYcDCc837mc/GcZrhryQ5XEqEPCXp+OvearusYNSMWwCmUJPWXyosqGoxGV30ohfHVjCs39PqP0d+D8rWD7oaKwpq8sVIoUhX4ixkJb4iZ807sXzwKpNqho653oMmYxLd4tWPstWiuOIe9dVLRCVGihuhwe/y8qYDO/GV6bB18d1X0+nTXTMGZvjG3Ezd0rOUj0vj5ByZ6FOwidy3BzuzFsztbgvoINYadamLc+XD+d/w0dI6rhhGkwvxyaPQHV5ZnjSOTA927GektKWpzQ056Jvb3WASf3dwxHkbffIZu/ssez2eoTa7rd22hCQuYvQCob9hT6G1GDnbt/R60m4r3GoopqaSVY/676/Wwk72Y7lZEj6FgUpfQk8KkDtNB1b7DWAPYEjAPNiZvxewl3RK+5STMMbqCD0VNsJPxVtJX/jZbK7/HpiG8yf8CPu3j0fGBiCo6rgzfW+lmq7APWr1AjtvOoVb328GfHA+Ngq3KY21zEoDWAnYx1DsTkAlL5u0uIHvkSGUpuElqX8tGqmWxSMxaAy7f6CZsPnMxzS98kqwaUwWCx+GFIlZvk2+sdyCa1Y9ovs7hlsfZYYt32KhmVDS2IEFpba2nC63DZlrlDT2WZdxtD26DqQ2gJlC4ir2AqpcZKZCiVIZ6f05Fwg8cVfPVXYySq5HMCEvt7hgKxAXSsAFaPlHr8uv4vKkdpKVRKiQtJX1/3BuIavgAJx5usAvIYJESsCnEZX414oUar0XYy4g6O4m4zylhV0bUMQL7L4Z46EIaWQ1MeLKfi5KFpyI3Ul/eeHB26Uu2utp6SDqcxD+HbN7HBVGzF10gkbm0nLEMLphx+uDl8PAeW5Epd8eZORueXexw2EQ6ZAq+0QdipFGjS/x5eCE7uj3wynF49Fk4A6QoJT3FKWR/+Q8hHBHZz8t5XsO5D7UJlmZWCBYPq4ILt4PI3YUnrmvjGl6sx04TkjV2HhKyOR/JkdqLQpPJSPRcZZfx+rwbTg4jH9MiIP1Km9btKKnx2Q6l/Ofxoc+llMb9FgZQpNEl37aE4TCJp3yVM3UtLdfFy+Z2VXNAm61TS+bF/Ihl8i8bK07FVl2PougDVCXiqBV7t1Rk6QOVFYzfIKAJvSQVm9TENk1BdmKOjF7e/kkGZTkDCKuBz9bp5vW6o9zBQ7yO/2usT1aQKutE9DqfgBtBa/SfSFY29yzZHCjnUNmjBhl5Joyx+4mpMeAHlzd/F8yUvqHUVHD0UxjmwJA03zII2n/+64TkwrBKqEvDTLWFEChY1S4I+VOIEpxE6UBFch2NLIA4APwe5bGlYwvAI1nmT0EzFyR+G49/R7Zq2BjClHFIGsr2CqiEqn05EQr2uVazQ3Mvdx5N3AjpWdyVmONWqrIuHw56j+OQgJY4uRjwmfQvTmVhLSXmU1u5LkNia8vRMxi28k6zb+5w7ISwdAPNHlJZq4dgbqUh/j9ayk8hU/QbXqe9Cpr8N7DQUzknAr95cm7t1Bj1XcI2P9ym0J4mPK3VNf/SZ7mRyfzhuPDTNh9piuNmA5WSw0DzoWlrrluPmv/jjvuYAvQtBnlvnPMLhY3ZvpxWOH78vx4/ft6RLLE3X88jiV6Cs7ssRemcNuIHU419blpKxtxImLyCZ2xE391X6px5kk4Hw0tLIQPquGh5ZxGw7XBW1j8SYTlVmaEsFCPOR0Lhy/X1V7OazFHr5DNO/DdP/P4hUtHlXAcS3kXC8iGE4QEHEYCRG9Wv6OZshiZ+bq6H0DX3PID28y/QA9lNgEQ8FbFHDaSmF7unr6f8+1Hv7OuKBEhf/VoOh2oEV2QOwznY4zlySmVukaVkvctc6YkyFhtJZDHsNgXcDtQ1nMqzpVtywEA9uLQxJwTUbwTfe/+8DFGOr4Oix0NwsVYbiUxqa3XDYFexCmr1/0FhdAni0UOZBmek9/KFdfdvLIfgzjv0BYfBQF2W1sg12GAQDp8EH9VLa+poPIL/aobQTlFh4EckFTOi5OEHBwWmx1w1FcvsqFCBsRKG/UkbJgT/FWN31KDShXf1RnYBrt4ehFTBvlRidXqeJczhTyCpzLcmcNNgumUCiVJbrNbLOfXjB/jicgAmv7CJHa1xobYZsj8ryHJUreSTW/nUkx+ECJGz3R0jy+D+RvIf1kNCQE5BclINVnqyvgODvSO7k1/T9B+saXa5fbLJ+XjWSW5hTUPeIGsTbKdg4EAlj+o2+PorxPAup/HV6t98oSEKuoqOpFfH2Xn4SBMdLWJf/Z5KZ3mVbqFLdrSiNhBR5eSP53Pn43vEE7qVgPiQDtIWw82gYVA4fpbtrbOoi3tG5SEn8qDF1VCUr3mutCknqfwXxslbpWkb6KKmG5yTEQ/tCTDeNUX0xQ9chpWTEdF0DV9dpEpLjmlQiY556L+arMbyLfv5Knan1Y3qm62zVJOAP20O/lFRmXNokRpIFHHsijh2IdZ4kMM+WBPeN1QbaTomH2EAY/h6Cf+I4Z0Hyjm4xSNrAmAEwqAIW9EoGORSS4yarN6K1k1SNJ88lVFYNVfn1EQWP1K6KO/6ha/KUvn8Xfe9lSJjeQqRQFEqeRjl9Ob1+75MypAJG1sLKoHvdYGzkA/sBTgiWqwnK8iRK8MY6Vgo5uPkSCCPA2HcJ3TvxwkPx8t/Btb/u8hkJYKEPew6HpxfAC2utbeVBfTA6D+lGOnxPz8nqg5hhFXD2FCm41ep0TceR7TuewDkFJwCT/hMJZ+3UAPjCDCUbQvUI7p5xD78fNIUfbPyNPl/itFcvoaFpDtSO/xKUB1fNZRzWciOsLISX4piryLo/Jax7kIM3gZeWgritr1RFcRSSNDkCCe05D/HQnBVTCiFSxvFGNZ6+i3hioviOx1VwtRIVRhCFc4o+f0kBR6MeviUU4om3UjDwbRV8ByvYuFUBSqPe7ydI+enBdCw08H7sEL6mSvJJNbI2VoNoeOw1GaTAwK/1vs5nfAUcWAVtK8CW/USMHfNbqlblxCYrIfQudCCXpGRL3fAPEuGPSXtbsbjuKMpzt3ZggZdZ2GIknNgGV37632MkJVy4aCuoS8LiNikLHp9S1/xU1fJvSCSC0qbbSj5g1unL+tyIyzkEwR54fJVy98Eur1nRDOMqYdoASLlS2vefM1bnW9foJosA8cN6Jl7T8/ctPT9XKeAbpOcspWpznoL4axV0NOreTiuQDCn0CVr9dblwSxheBsvaoNwpZlweQWB2wJpZhPavkj1YopDra5iEsb/DsD/wU0LvOgK3Y6xZLikVqrofI3VeD0USwX+LeK03pZBQfKgq+t/qXE5WOfRVNVhfVELmdsSzvTnizdtUwdwlKuf2RcKTv6Is+7ZIr7Lr1ACu1vWbjPQ6+7nK5wNVPl+vwP23SIht8TEiCfvmoGY2VAQdwVrowLJ+P9ZQyKtIZmd32wS4qAFm+qLeFsn3N2cRumdhzbfbja55OUiUwahuCY7fKLHWogbhTkjUgkWK8UR5TGOQHlVReeKvICE+byKV136uhtYbCrhTOt936Ry/geTf3quEwvUKzpcpUD9LDd4cUnDmeiT3Y7wawVfp63bUs/kVvd+T9HPnIaFgYSevhORpNfgS2lbwmdRi3J9KmK/5PelEibLKSM6zyZW+loabcezZ+O7WuOZgEkHxMCXHQK0HWw0oxVCapTjifsSr/eNO3z3utQ1j4HkpUkXwGqSy7XTd+7cjlfLadN2SiHf8PSVcd1RiIQq5eENxxXZKfrZRSl31oWVSCn1Fpnvdnk+AcfYjmdsNxyzCT9zA8kF9kFVSjKwkkk7Ihitw7KEE4Y8I+ROYromWWe3xdMFW8O1nYM5aCSbpi3HT3Wb97PnNp06CyYPhowZwE8WJTT/8ETaE0PsHFen3qW5hXQi9M/x7j3rdsJ99OAloXQIt89lp4mF8f6Oj2ahmNJVeiqpEJUkngYPBYPBtQCbI0pBr4f2mOfxm+o28uOgFqBmtE7OGXEom3IpCt/a1YCs5coASubW3oMZ65FMfYp31CFJHMKTsdq55C+6Y1fmVVyIO3b+uxT1TqUrpu3Rt0vnFjqumwea1sCL7NTLlt+KEn+LajfskKCwUzZXoGRyeCPY6TPAeYTgFx7FdFNWgFFz+Afxnzn+HofS9TeCwCbCwtaPetxYI9ydp7qUlNY98YjxuiayIdSCRBjctz0s+P+bbuO4NOOYtytypPfZpSnkwqAz+9CH89aMekumLjlolBn5CIeH1FAVlLytoOABJin1NAf0TSBXIx9U4+rt6LrZSZnYPBYsbKoHxnc+0Lr/YGg6eAJ80dA1fNICxDkFuOpaNseZkHPunPoni1WkK6HA3hoMIzXlMnHs+qRz4CkYSDiQD+OkCuLOoVytqbtICTFTgeyGS/3iEGi6/Q4q93KVg+26d63m6JveqIfRrBXw+4g3cT39+Eyl+s5+C7gkK4g9AvNzPKLD+IHZfP1Yj7g8qJ59RJv1YXeNrYwRUxzG1Cu6YAPWdihq5IWQS2zBv2EsSzuWMA0oUKEb0lNvWF70DuEMJUzOxVBDaHTCm4NEcVQVXvQe3diEV9kTCSDdRwm5HBcs3qjF5ROy1++v/f6xn51EkCuFFpAz1w0gBoDPVoHpFz8Mben52VANsQyURTtN1uoVCywtH9dUH+jn3KzG3E+JV3EmN4KdixvJi1adPKtHXsXLhhrVwweaS0xp5n0MDSe9CEu65WPsY1tmrzyyq6TPu+RrW3oqxH2DspKKfZ4Fa7Sv4/ZckB64HKkXnbKgaM51LHFYh3tVleu4q9T3/VgKgVWVbRHhsoLLsfgoVWgepQfqs7t9aNYAjl8pwvU4j4jVc1quxdPYk2HVIFHJfRMYEkK0Am3yZVNvW+IkzdX1LH4GRNe7LklpuJRl8DWN+RxD+SEi+Ig2Ch1TAy8vggldLsgu/dOPUjeH49YU0La6jwbebkQvekogGOwnTQZ5+oWPNNpxtXcLPNv0uB4/emfnNi7j8g5t4ds6jVPdfn0qvnKSbVM+nIbAh6SBDQ3oVfnq55DhpblNfQ1O/ODPTgpeFxevByhHyfG2MbLnP4HnnMPzT2whzl9Kcu5+jdkuzrAaefTv+yqV0rB63NkaIeJ1y69RafGN92HQELGwrJyy7BGOhPDyXlPVLBm+uhYwLy5MF4FiaMLyeMv9kEnZzMKdhEld1FLAWmgz8bAuRgff9PzWWRlfBqEqYNgSOnijsZSLmcbUGAseD3CWEBoasOo+AoOSJdhzI5iCbleclrY0F19yIV3ky2fItaPXPJO9f0f3utrC8Fb65HmxWBz98GdpKVlyN6jGoVAB/sD4finhyL1XgdbSCiVYF7yuV1faVVb9Vz9jGet0PkFCW1TeSKjw4ZwrsOACWroBKW3z/pzmdnLsxVZlXGbv4T8qMlyYLjYW5I6GlCrwSuQlrwAQXYfyDMOY82pK3E8YUZNbCiHI4ZSLc8xH4Xa6bQfKTblUDpk2Nl/5qEE1DvBdRyFe0mB/GgJ+JgUQXqey0j15zGyTsuJlC8ZioyVHUEDJFwYv4HwV345Hwv4FIOFEW8Uz0VwOgpts52WwUzJwAy9LFuN4L8fKQtBeSCueUrCqjtPq2ZB/JZW8JQeICvNwlOFwM7s7tpZRzjoQ7dR3DYwbce7oGxIByfNyHhNJth3gbKhRkb4R4duaqcVSra7ZAjdKjY2A8o4x3PyTHZgJSgOgF/Xt0L3MotB9t1PNXS6FPzKs6U01q2EVGwhtd7nrHUTBuOMxq0uxYAwTjMdlzsBaM88uS8ig7r09g+mpb/Qs3PI2Q7Qncn2HMryVsstNFVlqY2A9Ongxnv9TT9fJ01+JBRktsr0fepWolBZYjYa/x8bE+4mO5EhZxuRkf8XLnvdai58QN4PD14OPG2BHtvJVdcP3v4IRbEyQ+wJRf3Scy3jpQ3iAlra1b+vHBnkeu/GvkU2eRarmFoY1iCNgixtJxVTB2DJw46/+XrbTvKPjBJtrHyxavPGwB354PFhxzKa77wbrUHmgNGkoWwjxTascwrd8GTOu3AW83zuHZWQ/QnGuhOdMQM4A02No44oWqGS05TvZLtjusEaaivBHSI6X6nVkLi5u30FT2bypqvkVVdm8aEpfQb+4Z/LEW7hgMVy+LUvUu+Ry+dRpJ9Fw3dnGFByduCF9bT/q/YC/BDceQyt5H6P6bTF8YIwfK0rDpQjSpsLSRzMPK2nOZN/gBKrO/Juf/h4D5HTTeqixkQjh9UzEkbv0UPuytUjgpBR2zFXgPR0IjDlPw/UcFXLVIrP0oBWRJNZrzCjjiwHA9BQKbKpi4XtdyKwUHf1RQuJM+/kCpbvdDNoPvbAazGuB9TbGJG0luAGUt54HdmLzzMmUtf6U8S7dlobvMRgYWjIHlG8vzvpxTE/6SuhX345nfks3fQ96f3S2QCYDpbbBBDfxkMvyyTz2XpiMeoVb1WDyr4MxHPE2Ogrnpypzfqus0AwnzqtLrlFFo2vewgokFfTob+0+Ccy3k5kB1DWzUCMuWipes83cvy8OcYRNYPuo3JH3IuWczf2DfTrmx0OZJQ+CSlZwF67yB411Nyj+VmWMuwwu+ghcrCDEDSZafugReXVHsIk26T9dT47RWwfNNSPjO/oiXPUNp3uXBSG+Xc/QMfoiEUHoxWBvqI3q+FAnpGo3khZ4XY9vLEa/Ix0i+1AN0bKracUyrg1S6UNnRKj8VON8Bdw9CO4usc1GfqSoDJFejcaOTuwLfnEBgd8I1Z2JSV2BDaDGw3SiofQ8aO/BzLoXsqvh8dxczOxXxBG2KeIWyiAdwKOLNic6D24mwi38zKFRo/b7O9c16pubG7sV2uk+v070a3ScbIuGSA+ncJ8bzYMxW8F4/aOmnRYDaYPDcywBDEP4Rm3+pzyH5pnuc34t8OxfXfQoTXoxx/oPvf1i0KfdHS2H7AXDyRnDth2uUMkYiWRr5vMcWA+CA0TC7tXtvtmMBdzgOl5FNQDbxIxK+3yeLNMqPTZb1zWtuzMfkE78l4EcY90rWX7KTlr0uTup9swIa+sMPVvL/YgwcBF/dF15MQGNt8SkPHei/8FjKGg/Ali3Ecc9b13qoemv0rFhLOihI78aWRdC0ELwyuhZBsR2tSWvlSc0oSFRBmP9ybIRMBdSugAPv6GMRgL5MbSjJvaH3I5bW7U2Q+B7DZ9/N+HlPc/5g2HgwfG1ZZ+WxVk3EL/bwlcGWA2FIORw+TkKlFjRDaHfDMd8jm4TlI34muQ19uNW2Chg1H3Z6SQRZqSF4TghjzIO0bnk9K/qfSFnmCnLJQ/FyhT3vGsjkwQ9g75EwsRqOf6q3stTjFXTvg4T5bI+EhnyfQrhRI9J89mQkdOh9Za3PUS/FGQoEfqps+zeVed0qxqjfgOQUlCHhMlcqsPORJOijep2Dc/eCqWPh6ZV6xDsx14EL5W1bUJE7B+uBkz+LmYO1B1mJa5RogxXjYPkG8rxkoiEB1c0PMGD5DVh7AuXlv8dzDm4H952lt7Fyllda2GI0/L4SLnxDjN3ex1lImFCU6D+Ijonroa7FIqQHxY8UQP5GAfU5MYPrLH1eqUDk7ZK/81Y18N3xUNECo0No9eBNA2558ePs+bCi5mqMTeEGV0P4BK19bNVgLGSSstZ9IYwCB6ozZ+OEB+H5+1DXchK52j/TWgGpnFQYSyehrahsHaHeiNuVUDhQ4WYb8JgC7deRfKKVCnxBwt5eVwPH6WQAuYjHfBaSb7SdEkSRN2KgnpsGNYSsrvdQxFsUmduR4huK5ERdgYSE7dftXGxYC+vVSFlwVYl4BoyzHtb8SSpDJk4ncHJ9DolMBjCwpe8S3CFLY+IH5J17McEluI0P4vifkDMwrBx2GQj3dLAlfAqFfytj81tMoJYjPfceR8IlB+t7LkNC7Z7RtVtBIYqhQq8fdjpX45FQ1tN0DQNdqwiVVhd5Txi712o9l1Fzzj+q/D2ReMPtKg+GNAkX4mnBw7Lcd7D5g7CJBRCc3WtT0h5tjj6qYus+Td77I45/Gh5X0pbdi7a0ePM7A/EZbXD4cMj7cMMai5xvomM45edkJPWH328tBGRbBhLdeCoCA565hpxXRU3b36lrfrBkT3n7GfBh+RhYUUvfqrC54LWcT3nTQWTLduTFjc+E3BVSTKIIXkw5MMWFbT+El5bxpR4jKuCy3aHMh4X1XfdjtN8dRuBkryV0wdjvEwbpda2am7emLxhf9kMm7Ett5WAGpmp7/doJx8MxDr/76DZmNs6CZC1fjtJ3QLocRtTD8LW8sXPudO7d4UdU5H7LzDF/pb5uMxI0UjEWDngD7v2E//cj5cIFm8HuQ6E+K4/ZDeAl6sD9K04OEomzaBj6PqEprUJNu9FbDg1ZmD1OwFtf8mASPiTMz/GCgzEcQjI8Ccf+uYC9KOCnWQ0wtFIa5L26rBcp287IboWEhhyCVFV7GcnHmEXB4xNVfcrpIwobqqZQwSirYOCXalRdpjf4rP7tRCQmfHfEW/WEsrSzu73L0dWwVw5yn6Cd6AuhWBgp9JJNeLiJ6wTo2d9gnReoiPBkqTonAf1WSAU2N+i7YFrW/0xS6b2pyRyE4QeE7u9VkxYkl7HgJ3XfBFLha89RsCqAC18p9dOuiD1fTqGSXTTiF/ptXJLoGoP4iKOSrt/SNV5c0qdvMhj+NAWaMvBStUBP14FV/Whv6usG6tjXapB5/0c4wd6U5+diOBfHSE5MX+mTIW29N7kv9r5k2ESr+x0c/wHayv4EwfNUNbxPc4VWovRgYh28t7zLqUVaDByEhFx9oN6Eobp/lyJepV0Qz9ylSgacjlTl9Cj0DYk8uBfqWbhSSYK/Ivk12yK5TPsgHqc8BY9uHslx+bMC+bP0tVHzbJTgAPE6lRWdix2GylvSYVRYQ2Sel7iOMDS44Q2YxIMkVkM3GgvNqwngjX8flfmryZafSsANOGYnrCNhqYeNhwcXxytFTlejZzNdl8gTGs1VfOyHFPk5DCmgcQHiGeyn/5+pa1cPHI/4F49EQreqYobTMDVCT1J5dRtSZvojlZnvI57cKF95gMrF95TYGIoUn7gbKTCxPVKUYN8YYSHj+FEwYgE0t0lzWa9sYxJVfyTnApyJ6zb32TXkBJCthHRN36t8hS64uR9QVb8XYbgnqcTZGO9i/E5lr616VxZZ+NYk8GrgT298OXHAFoPgqq0gHUhBjZQbtTXQxvFRi6cA2txTcTiQrLeMUY0/ZvxSaEv17fMSATRUSOh3qo8kfmBbwTmZRPA42bLLwX2OXOoNHCuGdtxYarXQLwHnbQ7/mCFUqLHw8FzIrMMRV4PLYL8x8GkjPLcEth8OP9wEhjfBrLnQX7GU7wopZ6zgBAdIeH8idCsI3X8S2NulaIZZp76etzYvvvPgzdh58GZ9es9d855g5vK3IVX75bCTnFBY8bc2gOUDtWHc2vgcC3kDeL/DCfck5+5Fzr2BtuTh1CfhO1vC4Bq480Noygrrlc0J21L6OAoJt2pSNi2tf9tQwXm9goTvqhJ6VZXab5AQojuQ5Nq3kTCI7VX5ZFTxPa1gZjMkqbZ0V/3wBAxPwVEbw5b94S1tjmmseGsC5wasGY1rH2bHVy9j9xcLCeGljmQOGvrBe5NlXfvCilsDFdml1DWdQFviP7jhnyDxGsZ/U+KaNerEQRRikwvHTIDp9SLsi49lqtAfVYPpLGXMWymUbF2hYOQCBXL36GseVYC2owLtqUgo2HwknnyFru8K9XpEFltUmesyXb8KCs1+i4+vTYSBDsxolfBT14+xZWowhe6VBHYquG+B99M+xe9HI5sUMmLIB1qZsK+Wkm0lnTqJxYMfxPUvA/MGhmcwedp7JzohZMvBs/Lct7A8zWrd75oZU9R4Pbo0Y9LAeVuA9WFZDsoT4pXBSCJ/TZu0M0iXySpnDXjhjuBeipsD659Aym1Ybd904KyeXzvtQmgexDFXkPPOpLLlFiqy01iZyBEGsCoPJ28qYPz+mfF31iNlqH+roPd7Km9+G9vTf1JPxQNIeOp+ekbeVyMoqkbwb937TUjRhl+q0Xuxvv4JPQuPx4yetL4uQEK9RiM5OSepwbBYZWd83KlERyfCoQz2HynGTNJTwAcY9yICuyuB+ykbzTyN6jTkV0O2NdbCi9tqyHjY9+ND+CNqlu9KMrsjYep3GO8s6rMwtk5A0SXtIapv6fzfihRlOEP//gxdXM3ciRQ3uR/J77pLjZ5okR/V91ynxs8eiMeoAfEmovom0Pn+B+JJfFCvt6vKwV8gXqIZusa36s9/qj56AfGsP6W6ajN9z++QYh8yduoHR46BlTnIV+g8On8n5yYIzNW49s7V2v9Wq96lWvoevm8NeH4eOJGs8wzl5lc4iTdoLXtE1s0W5FsiL0+XZOD4DaVB9JUf8qUaP90Mjhgt1Unr8x11TlZbm3mqvzOpLfHCP5J1IeF/i7mDljFv0OqtT0UeBretZsEa8wQ+l2L5Man8rWQGbE4i30p5Lha5YkTNt6qhcOYk8CtEA08bILnN5TWwrAXeX/rFr0PCEXlcm4JzN4e9R8PCFli6HIYPlzLgc9NQloKckVNc1wYt1WLcmxzgnEto98N35pGrPAVn3QT9a7bqXcti/rrTrzl+wv6rfYndHj+Vp+Y/BdUjWSNximu76l1kLGWTkK5UQLUWFtsaMZYqM2DtUPDfAjOUwDmXkF/hJGB4BSxpgxYfBibgvaXwvvZJuXOGsJTdj4GqvP+lQOIqZdb2RWK8FyBhCLepgbQR4m6/RsHDJvr/3ZGQoinKFP4FyZ16Din7maIQwnJsj5q5IgkDrfRG2mcY7FgL8x1Y4UPCE0Mo0QaB+wusez6+uxjsZkz7cBkV6b4bSqksrBgIr2/Zd0Mpuue8A8nmyyhv/gF+2Wzc3Oa42cZ21sgAmSoJB5vkwaXvwW3dlqIejeRZ/AUpZXyJAsE/61r9Q8HB1kglqD8oAJim4GF3Vf4vIPkTVUjp3VMVoCzW35coqPxDzMsxRNfnUSSsb2bRO9xzBFy8DSxfBM0VEKRgzFJYWQGtFUK0lwXfJpe8gYyXxSa3xCl7b7XOSGMNbPMqbPEuyt72ESwGsGQgPLrNhZSlz8U4iwUQBcva0ydMCNkqUbypvBhkgz14bAn8+tUvQkaXK6BrKenVlR5ctxuMyEG9gbZyGNQoBUVW1MDwelH4y/uJ4lqRHEVl7k1y3kBs8hyse/Fq5UlEm9vJsNqMoGPBT4HJvoqx07DmVrLu14U1R/IRB1fAZa/DvbM/73U4VuXdfmvl6m4Crp8EGwyGuR6kfDHSQ/sNks5N+BYsWzGw4TUS+b5X5kxmoHEAvPCVQm5tX/VP6MLkl6dRufJVsikw5lgIbsIBNu4H574Bd83+DJunW6FgYmgfSmvfGr3mP2o4Xf2Z12jjwXDzZDmJGR+W10Ei/XesORYTvkIZOwhDYVfv2wfImpvVnL1MAkz4M5LhxWTdVVhvCtgFWs1SC0UYIXa9nITzj3PgySVw9XuwqI11ejgGzpkKR46D2asgGwoBGRqoScsebSgXQ6kiC64dzIrqN6huGwnOrzDBuQS275XrIvkzMIQKu3qFFrwQGpPQkHiGRG4ncuV34YSH4vkdPUpWv5OncbeZlBjQI8ugPITmATC/CR5+G+rKYVYzPLdQZOOBE2BOEzyxcO2vxZaD4NCxUJ8T71G5hRU5qHRhQA6WpmSePAvlWUh7UkBo8FJYMAryZWAaDyX07sAE4FfuTFD+bBcP23+DR6kh38rKfDNJ0/vHlLlJEk6CtjAHjvelibqTQ+RA0gevaXWq1vSRsQUMSyA8kiDxDAn/IggXEtq/UZ+RZN3BCcnxmjYE9hoHA/MwxcKPZ/SkY2qRMIVzkepAZcrk/U5B9YVI6MPLFHqSRCFBJyvjt62Cb0+9EY+p4bU18BCF3iE76vu7V47ThsFPtoL+K0VILHIlxC5bVjBGTQh+8gQIzyfRBi3Dj2TJhGUs2vCzWKSfrcGZXwaD5v2QumWbEni7Ezp3YZO7txu6CQWRBmElDxwLj82T511Hf2XH/66/f1uNms2QMJa0PhYgCeeLkRLJTWpMpdUL9aiuQUpfOxYJZ5mv6zxDWd31kaT1FFLpaTgSste9Bj1gdMdE7s4pP4G3Nza8Ad+BEcu+SVX2PYLEas6tB8k0LBwsz/tsKOVhZS0k7M8xZgMID8eE/wFve0LPYv3iIL/Jh40qYFgCFvcYdnGGehveX4MnPt03WaTlijvLoKgSVujK/6VKbQrr3E82NZDqxrvJ9buYpv7grGZBS2ugPC/nZ3WUXRidP3soefMWDkdR5n8K/JLQhbANGkMBS66Bu2d97hzqWrnqZoPgrI1h8yR8nAEqIAzBMbsANxH44LjfAec1lgxQNraPCjLqETf2M4RaWQNe82v45hjgJsLgH5jUbEzueeY2i4diUTO8vGI1BW+v/7Orca0khRyk1R9b1MIl24DfCivTUOWADS7C+McSOK0kOJqKwF8tbwNIyFibA23u6hV0iDSp5/+a0NsIY47By92LdbbHCdO4vnh786mCjA6sVCbdeyRsVAdnvwYfrVo3MdZmA6T/W1VKqtsZjc6IxHUUwWCUuM4lXFz/HsryI8l5DzN51rmkcqUXDuqClAOYPQIWVEuYfZ/Xx4LvgA0PJ3DfJJE9BJP7HWHqLHCU9M10tfMNIuuWpKEihIYmMUa+v6nwZ21tcMZweU2/UdCakRzHf86A1m501agqGF8DHzfI9ZemRW90oehUx6Zj3zeZgqM3gGOGC5HtO2Is1afBc2VPNfsQJgtRGKEWxgoRgtMCod0WJ/w31kLofg838SyuhdVn6b68htLF7/+D377+O8prxpck4wyQNQYqhvDlspRi8tl+DvUUQgu4z+Lxbay5kSDxVzzbTOjcKSDJ11K/6ppekoEjxsHSGrjsjZ6USxQWEfUmySIhXzl97lAIl2vT30cqKB+uHo5j1LBKII0eUVCfQUIq/oGEei3qdpHLHfjRFBhQLp88s1WSxOM1QTDgBoeSd69HGpp/C3gO66weiAZhctw8lLetPqvhaFPUttpDCc2ruHY3QnMT1hyDo8ZdpKjqszCxFk7fGM5/u9jV6pHGiyBe0UFISMk1gqY4UdcqyoH4QI3cgWr4Pkih6t1LFEJVWnSdWoEfqPG7AxK290ckNyMKc7mX4mV9peTn5P6wLNux2HGUhO6GW2DNPeQSgL2AYfW3UtsE+dVcH8+Hlkp4fTMBfc5qnrWqHAQcS86Mx3G2xXI/sG+3DEdTABtWwrfGwa96zAPcVcmG99dpMeVYYfhM7gGS4RRM+Bpl2cMhp712VpcoMBISlk/wmdiiXNl8EvZA3NzzWH6hMuf3OEaU/9I0nDEZJtbA9R/BqsznMWuP033J5NUfew6Di7eHbAbm1oOTjHDSFAz36zT+GqsNwJNRZfI+LzqYLFQvLcJm9GHkE5BL/hPciSSCXxAET2DtNFr8dymrgBu3gLs+hZ/PYR1p8/FTegsd7m1MHgx/3EQay67IgE1Cm/0eXu4ccinI2wNw8zPx3dWPgjFINELaVW/Cao58Cox/HGX+OKy3A9Y+QGh2x7i2ixEXpfF82gh1ZXDNjvD0Avj3bGhICwCuTcGEaskBenbx57dqKReGV0qFzh2GwbHrQ5mRiJkkPfsfhby+h9DbBjd8D98cQsKXyp7+au7JpC8IqMGDss+wxm64jMA9AOwbOMkfYmwDBBf1WnI8yle0arjMbRbjKpWHAepYmNkoOXPfnQxbDoO/vQcvxHKg61KwzyjBgv2qJJw55cOjC+HOWR2bEW9cB8crdPjrhzCvFTaqhuM3h2kjYek8WJKVEOHAUHLxEutA6K8P9n6p0uP8AcKr2mXUOtoaaM0aSgZcEwsJsAHkmkn7baURRtZColI9Sl+SXkrxr+Co9b+2c9GiaxvnLxAMwQ0vBu4gZD8MDxR97ewWYY5eXAgvLSmVuTOd9kmOQhKyQYoDfKhgGyQ59kzEi3EoEq7yayTRuQwJxbtYgeRN3Yq7H24qFe3mtUC/sCvJYAyE7Af2DvX+/AScv4qXKSi9h0sxxtQJhHlbbRDqQ0strBrcSO3SfRmw8A3yZd8QQ9Ge2EGRugZmN8NWg+CCafDH9zr3TpmPJEVHRtBHKkm+qtRL1DkwKg5QrDx89P5yJA8gWt9zkR4m0ThVX9Ogv++nO7q4N+nMzSUEYkFDVxbICwA2Juc9Tiqbwveuw5hfkk1Apmz1DSU3KLDpofMZSvFbsCaDExxAYF4C+1Uc/2585+Ci59YFlmbgkHHw7xXwaVHcNRTx5o3rzIUqUfBsTBNM0jP1DhKG2qLoNzJ603pmgtj585RsGIQUIXiR1emW7lgJS2ktvxdjdyeRn0FT1T5khgXYBORz8aT8vp+fMtv3Yg5drmPBcV4AcwSh/TfGXAY2D1yFY6DNl6pd35gIE/rBD5+BlrWuLxbRsb/LZx+7jIBfbwYr2qAxA3Xtm29D4HGsrQRuwJiztSfLZyDXQok2qOtXkAAGaMhLGFmpOXjGgp+AyvQv8RhGOnEigX2epLs9rf505rfAEeOlOtidH0seSfoL1eXvrvY7B5XBV0bD4RuKJ2l5FgZbSJuTaC67Ei+A8vwRDMo82S4nVnckQikwYL3Pts7GgA0thAdjvBfA7grmYSz7dHth10BTTqor7jEcthkOpgleaYEJA2FUQqTRPXOkyX1DDgarfu7LqFaHbHPM07FRnTQhbcxJQ9JyD+a3wo4jYEo/CHzxIjXmJOfSOL2DKxPegbH7AvOxZk8cm6axSsLYVle3OwHUVECiDFxX5qzNl+JPfclftQaS/puU5w+gsepeytIXEibyGH6zOtwHodUiD2qs5AP4sAHGV8MV28ArK+C6j8To/NaG0utwZVpwhuPK+48cL9jw/rnSPPqAMXDSBpLvZYApdUIS9PMkZO7jVRIG6PZhw7enyTnjaEk8TXmuP4HzT6w9Q4jVvKrGddNBsmb7KAFBDAgGbqKT4WMLM2a0j5LxOv2fL5+R1GXzfq6f+GugHMvPsfZ+jHM4oXNHl0DadCCMzKmT4LVlxZgVq14KKJReDRQwb6BA8HYkcXlPJLTuF/r7vkglokeRKlMzFIT/NLbP8gq6t0NyaPoXPRWT+sNeI6UnUrGQTccC9nAFUADnY7h03TKa2w3/GVi7ixoyJwAexn6zgxHrWym4sd9YGFMJZ74gTE83cEd/9jWY/EwF16fEoH/nkaVjs+LiNP3EWjhjEmw4SFimzgyqE0JzxSYEzgs4QTUhN+PYkwjWIHPghGI0OZ/hoBnAhosIza643vNYexCO/zDG+WrRE2yRELywqCDfB6mm1l/3/EAkJ+wQPR9lSHGMfyGV15ZTqAj2NT0v16ux6ilQfkRfD1KMYJGSDHcrITEP+HrMWJYxsEzi1YN8V0DhWGhLueSSj1CZ3h1jFxCwC9nESnJVYuS7/up7U61KjjWXpnk7Eu77NyR/rgL4TXvY0HsNMLUWrp4CP58L1QGUJeT8zGpat/TC1IFw6DgBHL4rO2zn/nKvjVbAlnicN8fap9W4vhXDiaIvY7qzz0aShZqk6NXHFxYAdWClxPKQMvEKmz4stLGA+x0wZRhzDD4vY+3uBPZl5jTD7qPg0KHw6hJYmYKVy+Cm+eIR3GAQ1Dows0G86uvSOGYDCXGqcmDzUTC+EpYGsDIDiRQ0ln8fG/6esjxkEt8ilbudugxkvc+m970AvIRUp3Rt8bMV2hLXxgBmBRIR8CzYvcA+iXX2wZpst/IwsBqG5UGdA3uMhPpQ/pbyhJjYbhAsSMP6dfCH6fBkEe5g0/5w8ARYkYanFopBMbgcjlkfmvLw+lLYoE5eu/Nw+KRBAP6OwwT0B+rqasjKPluqER5ON70NrRrwBrDOfWD3A5Zj2A0TCis8Z9hn2xeDyuDteli4Aspc8eqMrYYpAwSrZIMSDSYT3et9YI8gdP9NaC7BzZdhnfPXCHj0jHg+V/mSO/j7bcQoygRCzLpW1Iwfyn3Pa5GiP0dOgP1GS5GGxWnxcLoaueEYWJUTVOAm+y6GvBBaUhuSq3ueZDAA496Fb4/B135fprWPGODzzWNas32Uygfxyw9u4pKPb2V+80Ky2UZI1YH1cYyLa1w84xBaSzbMQ5ADPw25ZqgYDGX9IPT50o5Ij8VjZz+f8QuMzYO5AOztOP6pWOeaLqzR0jSMqIRfbAm/6JKY3oyUVwUJ92pRQbu+ArPzlJ2biuQtXYgUCbhSQeG9SNUoRx/PIxWMyhT0zVKw+E8kl+byoszWtzeQecyGHZuVOlqFLJs4HRtGRQfOxfIr1rXcP4OE2InH4y0s24J9jtAcj+8NwHAg1ljtQi0K6uMGGFMFN+0CV30IjyxYk3f0EpIjVtgvq+ON2How/HgzGFkBs9p0TTopL9ffg+XVD2LCBF54M5ZvgFlHD6wBY2bhsB2BeQ7M3jjBa1h2A9PY5Wy7RhRm17IWP0GKYkxDKjuehoQyHq9z/TASurUcKaixC+Jx/aGuzeZ6nV3VYDocab75L6QC17eBX6mhcD6S+/coEj7Z8ZwfOh6Gl0NjC4W2NSqYHDuUdOohAnczUrlZhM6OWLtIcufyhXLu5jPIvzU//i6Gq/0HoXMJ2EEYcxbGyNeb0yzs6TW7QO1KcMphpQN3z5BkZxvC5dO/mO01ugoGlmtOwSYwskpIkTAp/sOmeshZabruhJBJfhXfuRc3dIGbwB77mc9OaKE6CXVJ+MXrBUMpGgNS8MONYLdhMKeljx9nwdhjsY5PwDex9iUcDgR7Lw054ca2GgxBLfSrgS1Gwuw22HR9GJGBBavg6g/guc+xgteAlHhMm/Kw3RABuy8shc3Hwu41EkqcyouHZ4EnIU42KWZrwGWkvR/gBWA4FmNvIkQAZalEUGBlPwxOdTR8ykIwSdm7qSJrWOZKDkh9Rn43JS3PfCQf+EmsswvGvoYT7kE+sazXe8yF0JqWKr7GSgjc3GbZS1MrxEt4/hZwxHpwxXvw0UoJ1zpsAuwyFMqSAtb3GyP36qmes8COg0Vv5EMx0Deold9nNQkwRytnutpaoze54oTgu/3Je/fhBNshebi7EJfUn6Wa2tgqeHA+nPdGVz1/8Hg4bbJ42VrzpQH4AudxO9YcgrV34YTngRkSIzPXAAZB1sDR/K2QKDe145waA1kflubVU4b0ezTKpwahhtd9hjl0wj3IOg8QeEkS4W3gfk0wUoST+yB4qjzZJ7mA1e9X9oUZSkCignkrP4aWBUydsB/fHr8fm/bfiH7JKjzj4hiDaxystWRDn5Ygw4p0PS8sf4drPryZVc3zoHrMl6fZbE/G0ueODc2FYBqw9g84wdVYb0Ow3+twIwZhP/YYARVbw2/fg6XtlvwK4Fp9/rT+PBvJKbo29kG/0Uc0HtBHNP4Re35jjBmOxl5Fb3+rIXDWJgJEl7aB6xX6pTuhhGuZxFXk3dOkdDOnYbn6M8Xbf37jDRy2BJ7Bd/fH2Ddxg/2xzgIBG6oUFreJAj1/SzFo/zlDhMFnH50bAPW9LM4pk+DEDWBhWlgp3MK8S+w1GE7Acr16Jf6ENSd/Kc5r6M6hNj2VNM+RTU0lmf4YzP5Y81oHsBJY+N5k+HhlvPnsEJWjzyAlpGcrEbCNKuqPEE9dI1Ka+iUkhPVjpIradD0TdWq8vqXv2RMJ49tVECfNSK7FSqSYyhAKJeJljKqDXccKk9u1evo2WO7BDQbj2tcJnb35rLkbn9+4CYcGrLkXE/wQzEZiTJo2XAMteVkP40uuD2XCXjsJyTkcVQFPLJXcx4UtkufQv1z27evLYXI/YczfWA5JR7xyvVUAq01KHzRfQfc2g6AqCQ/Nh6HlsMMQ2HQQjKiRcMbGLMxoErY29MVQSoTyu+CPM2lNXQ4WXHslljM/86xFnqS6JJz7evFqWPVZOPttob0OHgkzmqU3kltqzoGRsste0Ehb2Zm0lt+DCX6GG1xCaOX6rS2wqlXmYtIA+DQPc1phaBlcOBX+swJenAlVLozoBzd/Av3KJfTq+SWrHwraeYyqkqIZqTpY2ARbV0vexnFTIFsDlcskDNL1hQHPlAsQc2yCTOoO4AASPtjEgZjw3pKZgSgs3zMi31dk4bp5steiaa7z4JVmeGwV1HaCZWkfBpTBIRNh6yHQlpfwtdLWaAEwjdA8hWM3xwk+xvX3w5oX+qQ3IzCb9iU6xTqQzksEyAVbw/tLYNshkuC/IiN7vtWXM+EghEWouroFiUQI9PfGvExS9H3Cvuh0C5gpZBIP4rsjcMPpWPbBdAqT7Q3k+yH0T0G/skK0jWOgKgG3zYQL3yr+0XfNku959lRpeNucF4Ok5Ns3d1OR24Os9zC+czKe3QDLoRRC4FkjciAiwHrbsoEtFP5ZE8OxkHdPJu9eQzIAY/9MYL5bsnyJ31dNQuTZJ41w1XSRu2WfT/GHNWso+WkIc9yw1w18e+JBpb2nH3xl+LactuGR7PjgMcxonAvVIyBch5trlWrN9+XAfGbAZyCRvwovP4+W6jvw/NPBbgPsh2FZu6AzVpihrYfBvwfBT5+Hl7o9k5/StVnmmh0JB87YFL46WgyiZW3qZSEOwoeSTdyHb7bE830S4WGEzj34a6kU+9oxnj/As5NIuw/jBpvj+h9ivUMgfKzgjTGwMgsrfWGpthwGf/0A6hLiDXz3c8a1Q8slZGjPMbD5AEkWDR25Tz/25ayB1vLrMZyg0viXhOEFfYph/iJHaCDhLyfPJNKpu0gEB2CdV7HmNKy5uv0Qt/gwqFKMxl+9GT/tTqeTn6WQVxShPEUD7TLXRQpuPIuE7p2j75un1/szUur9NcSDm0dCYG9V79RAOoZKwve2hhpP9kpkKLkBtJWdScjleCGE7j0YewjGhGuk/cLndX6S4X2UZzdnVcUDOParWPsxxtsPyfOK9RxCvNHLM9r8OCtgbouh2rwVMZbqKuTCryyDLQYKW//mUglBGVghr3lmiYSgvL1MQZ2OkZWSo7f7UOlZF6oid6x49KyVz2ryYb6GutiwCLA1gE1iwlvwvUPBgmd/gDWXf2a5FjeSznkdnuyFG/nVdCFAvjYWRlfC/DYBxKXoL8dCwv8+JvyEwL0G6/4ax26NsUdjbJskLyOMe9pCWCXrsDwj8QZ7T4Bjq0WOrKqGzeugtgom10roXtZANg+PLxBwtM8oua93GuGgsTB9GTy/VELDZjVJE2/HwIvqqfIcqc753UmQCmBVFaxXCw0rYFEg69XWCplsR5JTGrRujgnuxHfHYWjACXbDmrdKIuiiJaz2JL+jwZfwpbM+gld6wMHFigYuapWee5sOhHO3gkHl0t+tFMBpbCOhuwWhuR3jH0oy/Tx+6iwkwuOzYZyFrVCegt1HSHjiKl/KOEW56lYbXFu7JkNy45L3O+TcP+P64PAYQeoAvEym5PDhwEK/pBjRTy2GV2YWcqnKXPEU3Tyj52s8Mk8k9qmToV9KvHFtvhodJcg2z3+CkE0x9gECdzewHyFh2S/z5R4eAX8ncL+OsVCWO4d06uKOh6M3gsEIcTWwDD5YBT9/HWY3yfx+rl9kjW1aB5rmccjEg0o3kuKYLNWPf2x/Eds9/C3IpyUO8ss8nC8AwxsLrr0Hy0YQPoLjTCMM5xPab1IIq5PNt6BN0sKv3gr+tgT+UDTn9Sdr9X5HVsL3N5Ok5rlNkqAdCf4o3C6b/Dptyb+QyKeAT/CdffHCGV/KPRE4y0jlt8DwLzKJI/CCR7H8HgnBKuybwMJHDTC+Fq7cXgpUNPvwj0/l/4vbhPGJknDfWwUb9ZPcs6CPm64mIex3iLBh69fADsNheQ7GVcC4GlHwy9IFZddx002C8E7SqQ2k6aE5EuvcvXrNJnoRmr6FIR5QDW1e6dXZXGX66jMyP53BhbFRCdMAOJDQuwgTnkNo/4jJ74cxRwMrMVbY0gPGwXPL4NkFcUMpUMMlRAoy+Pq3yIiqpmMAehCTv3mksfN5+vtwJJx1G6RMu1GP0w/UUPolUkilX/vVjpoCk4bA8qXKgofg2IHAzeTcvaQTuvklfvICkukSQJ4yi7XlEm5TSn6E4wgoXdlYKNW7RrVV+DYhk3DtvWB2xIZvgz0XCUvsfjTkxGgCKTBU6UlyuLUSftWSFy/K1oMhbyFjYeoA2GqEhJy8uwgemKueoyGSaxS6Ei7rUihrbpBcAKwUT7CO/h503csi33Yi7/0bGIKxTVSmDyGXeqLP/d+6M5L6peDsV4vnkXQemQD+MhOmN8AuQ2DrgTC2Eha2CfDrLaQocCERXAvh++QS9+JyEL6Zg/WOxvBY0b3gGGHvV7TJ0QmBBlfyPrKOhFVuVCdVRB0LOw0rhAm5BnYdD/k8TKiAQyfI3yf3g6Mnyjl/ZC6sDGSNx5RL9deGrPY8DDR02OmYQ95eYtoC5qc4zq+xFlz7LNmKg0lkVpYUgmSBale8ZvPS8LvZ8J+lMs8rP0PEzDsr4JwX4ZLtJepgeVrL/ZsSwIE9DOw5hO5FmOB3JIN9CZ0jwa4+GeoY+U7LcoXfPxci2laTd27Gmv1xQ8BcQmB+VrIucY1U1huQkuIHN8+ERxdIGe7VGY/Ml7DWfUfD8RuIB7AmKeTAiozkYHXnpfFdSOU+IOFMpqHqThL+3vjmJVx7Mdac8yWImOm0J0KAbbH231g7EuukqcwcQir3MK3l2n7F9Lw+1koBimhuV2TgxSXiTfpCLL41BmQC8FIcPXafDn9+eOELvN4wk3SYJwwDLBbPTVDmJOnnlbPX0C2YWDMWgG0Hb8YOQ6fx/MLnxatkv4wlwjsZSp9rrpLGogbODPqlJ5Iuv56M8y0y3s3kvOPxgm9jzfx28LgqK/d4xDiJL35pmYS+3TYD5neqaOM58p3yYcHSjzozRzHTriOKz3MKYMs1omgn1MC0gcLK54AKA9/dGKrKZfMbK6EJ7fkU4UjI/xXf7IF1wIQ3YO1Jny2Dfx0YbmgJOZLQPAdcheEH4B6EtV/HxELkPA0pavYhl5OQhpMmQRBAuREAZ0NRUouyMKwSZtZrHLInFa6eWwi3zSr0U1ivVkKAlmdESew/Bg4ZK8aRr/Pu+9BqYbQrDOuMRmmGWSyc1HAhmHNl7cJ3CZL744bz1opHAWDDMrizFW6aLgxtqTHTLXnxGuw5Qjx2rfmeD6VxzsUNH8fnbtxgH6y7COzpGHM9fijX+MEUeHcpNOQXIyFzv1Lj6HikJPvPkVLrX6cQK/+ckg8H6t8jBPsCkssUsRVD1DCKwlR/h4RizEX6YU1BcpyeAiS37aiN5XuGVsIg02UniaGHh2E5Lkfgm6dLYm+CEPpXQk0ZvDQb3l4oRRJKmeeNq2D/sWLAr0a/ZkL1PBST/aEB321gQNNOZMt+SUvZeTjhRbRWfAPHHoUTvt3rnoiAXagCekVGZFSIln5G/pe2chYCIx6prQfJDWZDeV1WiYq+fklrwAkrcMNrsM5xwnzbpwk5mETYIOHGRa4bWjmz5V7PRqsFyl1hw3/2KjzVx0J9r9XLY0ASDhoNx4yXnIAFbVpdq4cPtgYszxKE4/DC2/DdPYFH8XK3YPkuluZedaFB9FL4f+yddZge1fXHPzOvrXs2u5vsZuMeokAguENxL04dKpSWuvwqlApV6pSWeqEChbZAoRSHECwkQNx1s1m312Z+f5zv5J2EeDcQ2tzneZ/XZu7ce+7xe+45MYNvW8pqtbihRKy+MiumZOxEQwV4fc/C/VwHjq6FSB50JSXP3F3swPhBqNBkPPeXRLxJysD4JXzvc7mEGrvgVQURqIhZAc6blsJv1+4sQc+et0Vt8Omn4aNTYWCBwaE9teu5meC+EdxHwLsbxz8G310HfBic779lZKjnX0E28iN88sFrh+iF4D2wBX925fwZkGew2py0BA2ffd5o+j91TnhZuHeFKfaH11hERmnCzmnl51v67e3xtaAOVNbpxvNOxvE/Bu7XyLqfIpq+GNe/GN+Z/RZZnXz6Et/G8d8jhvsUTuQsfDZt4bk7Q1HPN7hV5cH9q+EXC2Hpm5+Yp/8MpUwSEmWMLR+x5adPvXALNz3+aSisDjKxbK35pLvJLxrM3LPuZmRRHQDjy0fyxKqHecu3N+2s0pYBeMSy7yAv80c68n5H1j+BqLcK3/26PNe9ZsRkYHO3HTyeUG5Gztn18POFcJtqxhw8AN4xxpD3H6tMeZ460FKnPrwOntwA40phfLkxiWMH27x7fRiWbzHINfnQkG8KRjRqiTzW90Br1rx6OQJKkOWLuNmPWciK24KXuATS9+91IczdBpkPiTgUujllxBWMelP94y3bEobgfB+ff+L4fyIbmQj+M7jcie+8l23rFgWe1/VitFHtgKSztl6VCTOAGooMlkFNhnePgVPq4TeLLd36JSPg1TZY3m2KX12eCfDlHbmND8c3T3jWyWW7eT1nP9UUPWeIvGRfxeOTUvro163ULUZSHP7UCefv5cHvPy43XP3qDIU4pnb10EfAqQduJeJdRNr9KZnIh4h619CefoySGPz8KLhxLjy/6VoZSsdg55M+JSPo08AtWFKUd8rYWY9luqvEkjSAFRF+CMt+B7b7G57oM+LVfyCXefJ24GVq8uHmQ42/tmeglMNxvJ+RjI3Bc6Go+7f4zrtI5e3cVeqhYMB8qCmCeevhGw/Di3t4nO0BoL0XThtmoTh7qmzEXGgsM+W2t2/HznE3+wWKeu6hN+9OfMYQ9V4kFf8Dmch1OH7/ZAcIPMBtSWhTaF/A0CN7W0LAfz+kv0rML8R3PHA/QNb5IU6a7RYr9X1bm0GFZqis7DAnyM4MweIYfOXVPTeSwm1zCm5bAi+2wOHVFmY4pMAMJn9Xlo7fis+JuLwL3/s+jv92kvnn4fifwueb+O6+5eMBz9rcp9AvT2mzd6agRcB3K3Gy3yETvZQsEPEX47lvB/+5rXjRDg0k18Kkez24bxN8cqE5BvdFe60F3vEQjKuArx0OEyttd2lzynZFd+oIiTxJcddg0vGf0he5nKh3C77/fvDft8X5sj82h+k43EaWSYpZ+wt+5Aoi2a5dro2D6S/FcZi72c7/Pq2cFsl+jH7I+naO66FQMqa/LLfU3CcMhnW94Gd2QjoOxLJfJ576O+0FdxLNjMN3nsGP3A28H99du1/WGrJok/fgOV8nFS8h6gH+h3Ei39lleJXnmx4zIM90mXtXwSPrrYxNcv84gtPvBWfD4NjUtRaSnVBcl8ugsVXrobdzNS3pXIbb/FihvFNvfVsJz7dDv6WJ3UztuSdQdi2nv5c0D1xn5vUKOT5EM/fjUEuEr+M7H8T3P4bjX4PnfhXHvwXX7wCFJnWnbQes0IFLR8Bxg203qL7QhHNHCt41xpSZtqzV3zi+Ac4cAU4a2vosfKUtpV2hKKT6rHBsX8Z2jtyohaP4mdwWuIGmCJ8PAZ/A8YsUAvFdXG4gHU3j9qNHrkC1EMLeHd+HRAJaW6C5GWIijVQGqkuhvgqa2iGZkmHXL4xlEVkm4aY+QiTydTwuwHPOA74FfPl1mde2p8h5vh0m9bHQIMdlS/bv9iwUxOCTU82oauqBxhIYXQHdKatX4TuhcMddjnoW+N8m60zHdcDx5pKNX4qbnb8l9Og/phlxpYFRKA6SRUTg9+3w9v9Q//3nWts5+96hkBeFle3sovhJFw4X4zg/Jev8DJ/xRJxHwXuCrtQNVMSf4ftHwJ8XL+HmeRdiBXt/AvyDohiksq+R8o4P9Xck0ISF2YXbJIzyAkb4JcDOlyQ96M38CTC6g/MpiEJPCgYWwrcPMyN4eedhFGa+gZM5DC8C0ewKeiOXkUg/QSZiu7g7Y9iVBRaSNmc1/OZ5eG41NHXuHZx/+Qr87rU95+FpneM5bgh8aAoU5luymW3PugW8LeK9iOeOJJb9GL73FfoSF+H4F+H4PwRuxHHWvblyZAtBRIArbQfWr7WyANxLJPMOiG3akt54R+sztNiSTtz8sp0jSuxGaF6qnxSMF1rs9atlcHEjXN4ImXzo7Ny5EmNLdCs4f8V3foDvnIfDzWQznyTW92ngZ/R7fO5etwHkdX0W1/8AWRdcfAu9dW/aLRnvOuYQbE7DA83w2YUWrvxGtFdb4GNPWrTAiDI4sdFkQE+vMiruAKci2SRZ/wp8bsVzbsP1R+P7D9vOhX8DEe9xMvsF7QBMx/G/Ds4xZgj763D9K8jw0JZQSX8HMtbFdLDCqIWz/27Z9pOa7Mu2vhtufN4M2avGwvpWi8DaCeHgeq+AP56s+0Fcvo7jnUWSs4j0/QLH/bwyGu4v7XKikRtxnMHgQ4z7wX0HXmadLeMOzvN5yNGr0pz/WmvnC59pMmNzP2r9ZyhFEtDbzNL2FYwrrgfgO4d/kYbykTzZ9CIp38PH2YLTWS9LvhvhmjEXckj56C3dtPRuUtYN3trGkudDVQJea4c/rbBwiP5OZZj0LUTivKF2uLN9O4qNhSQk8Z0P4fi34Pjfx+ck3PSXyUQ+R2/kp7jeD/Hd14wJYUiazJii5ir8IYgb7VMtmaxrWXs6VLwszzdlvCOVq8PiZHQ2IMuWVNivb2PAuxbXexceCVP+vfvAeT8Rd5kp4N6OjY2SOJTGIM+FWDF4FdgZjJ14iJetg54+O8AdtHjMQs1uvRua23Ie46wHpQVwxiFwzESoKbeDxbtqmQSU9pgSmyo073pf9vV6uedAQeab+NGf0xn9AfHMxTj+R/G5Dj/7M3z/ZraXkHp3ZU1vBlZ15oipMyWDak/klXcGjv85spFpxjWymyByPfCbnao6nm8HmfMSkHKgKgqlEUjvRNGLi/bv6oJ7esxoB7iru39o5uF1cP7Dlq75sCpY32f7PDt10vn/xosOx/Hfh+t9Gd+bBTxNc/YlOtNf550T7mSln+WP89cAfRxXZ/XK7l9jO7NlcXNm2PmxArbmbpNkGL97i3HUm7Xd3ZtmwLwWeHqThVINLrS7ppVBYTf4VQniztms6f44Bf5kO2sV6cTho7jOT3Nnr5wdGeqW6Sm/COZvhntehmf7IXIy61uI6N7yzfuXw7pO+Pah0FBsKbVJg9e7NWIGRVitjtptuNmvg3M1jncNfuQa/Owd4HyHN+1QtF8H2Xfg8yF8p9JCC/2XiDjX4HtPb3GeOTuAYZ4Lw0osk94nQuUc3gwva3sKfrwInmqCyYPg0krbeVyltM871CScJvDPx/Gm4zs/BGaQ1/lj/MjX8N3v4fi34rurLVWws+9lfuC1NwV7Gp77USLJi4hnrH4Q/q/AuQGcpp3qIFnfwlFHFFlKlm+tgJ+s3nc7SDtrr7XYC+DpjXDFCDPcBhbAhq7t1Uy0qAELY3wCn9F4vAvHvQknewgx5zF64/PwnK/j+H9k26Qxb4id5MfxOQO4ATh4i2cdPgnO93BDzvTtrVHGN70gSIT0x2Vw68I3Vyf86aumCn1ktPGylXHo7N1OOF7Asx1w/O+BfzsOX8OLvJd471XAVfju3fjON3F4YitY7Ft+lhubw0BwrsbnehyvyvQ25uNyLREe265eEBzFKEvYu4vpiys64VeLLDJpP20Odx6/GSuU+B/25EL7cq4Y+3ZuP+z/9qqL7kwvo+69gHVdG6ymUn+svuMdjGWOemNbkK3jw8/AC5v37bMiDnzrcJhVCmtbob0MKlshG7MUtO0FOqCqnQc/7yC8zBdwvDPtwHEWcJ7HcX6J7/wVJ7tqy66V45ixEI3YAeWgGnRgKCUl3AJDKRBEwU6Ak8nphX7WnKtupB4/eya+fyU400LYeA++83nS6ZdwI/Kg+5AqACcJbsrmlJcxBbA83zL4/Xm5MRyKoLdE89nBmgC8tAh694L3D6qEsYOhZzfu9V2I9oHbCW7cirSWJWBzu8G0Nw/iWTvVUpAELx/aEpDXPpJI3tfAPzt0wO1RHOdneM7fwW/dEnqXUR2CSJQt1a3DO0pbHZDzt2bCjlw6vqMCdE6Q5cmMa8+ZiONdJAW+yiIdspvJJr5AWccP6E54ZFzIxOxMjOeDH7PUuhnPwhcHFMCSVjtDFYvCsNVQ1MtOD6sPiMAP2uEXnfuWZsoSVmxzZg2cPBTy2mF1H/QW2vmwSBYyTq74Y1pnotxMTGnPP41DNb4PsVgnrvsbnlz4IpnEPZw9fCMethvb0WehULctgjuXVQBDGVL0POcNgxeb4eF1BwPDKYz9npPr7cxYfsSUZNeBWASKE0Z7vVlwnTidfUeSyF5Ed+QCkl6xlngjcCM+P8IlQwRLeFHZbgftewssnDIZgbIMlOVZrYx1fXBPE/xx3v4nnaZVwfvGWaaw2hjMiMPzCShvhmzccLqzEOKe4XIWcBL1eP7/4WSu3nImARaD8yvgLhzvFRmUOZoIzig5Xu6MkuNDNmr0mSdHTzj0DiVpcPxcMgcXcCKV+P4p+N6V4By35exOhGeBT5PyHrJddN+StJCvcaegrA+6E8YvBiSMnz6wBr75ss4Q7ketPg7XToExFTAoAuvbIBkzmZF0IKEQ3i28xw+UvyNx/JuAw0wR9CAVe5jSrt/gO/+gM38jsYzOKOmQ7w7PKMW2f0Yp2PF3slYDyVftdDsfNoZM7Cxc/yrc7KiQE+GXWEjrSpN7QbY2lLXQt3Th8SSUF9hu99peuG8ZvLQOnu/ev9ZndClcPBKOq7MkSevTZsw6vvHssjZIJ6BL/Nt3wI1G8fx34fqfwffrlDShB/w7wLkDeNhqtyh/jeNZmLcfgYi2rLPKcOi5dmaxMKo6PjLWfMfGEU4P7mxxeETBmYXnXIjjXwyUSiZtxnG+isf38b0+XNfGnIqpP+k1GY2l2rfMlas64bvz4OH1+5HG7cChVTAgDicOgylV4HdCe7fx6bZCKOmDRMY+u6rHaE6EWuzs67uBCJ4DEW85ifSviWX+QkfRXONJEVufSDq0Zxs6N+765hTwXKuft0VN8HNj9DKAHOX+Fh2uHC9yEr57JdHUSaEQ2ueBz+JzH674aVZ9uDGbV34HlPjQXQGLWgwvNvbAbxa9aQka3hxDCYyGepr547Hf4bwhx+/x7R+YfRPfn3cblA3PEdZb0VDyfIspf2wDfOq5N+aZkQh8bwqcWAVLCsDdYNXC49sYSgCZIjN+8roayUbfA7yHcAYt/HnA33CcZ8F5Hs9bSyzikQ0ZShnXlLk+R7sivoWpbWUoRcFJu+AMAn8Kvj8TnLfhMyHkRW0BfkrW/TExfyX4qnIdsboEgaHk95nCUlwEBRlTHu9aBf/3HG+JNqoEbpkFlY4x8L58iIUMJT8f2qKQ1wHZMnC9RmI91+NHryLrFqmAbRbfeZCI/w8851Gy3qs4ZPrJUKrAYwaufzyecyYwcit8yES/xoDW39NT4pHog94YrzOUiJnnf0AebOqGV9rhh/Pt0Oz+3EZWwk3DrcbLurjtwvX0maL3ekPJhE7Wc4k4Z+G615FOH0FexHY/0tlOVvc8QMZ/lETkWRzvVWJuF+X55u1d0Aan1lsRw17fMiUtbbeq9AdV2s5jb0aKhAeOU4jnjAP/EOwM1MlAAVkpC/iP4Djfw3HuJqusKgEKBIZSJgLJAjNWC4ugvcWUvPmb4acL3hr0k3DgnAa4eDKM6oT1WdUwKpTuJueBk6eK8j3VOM5VwPuAIaGeVuBwLz6zJReWEXUyRiohQ8n1IROFtAP5mZ0ZStV4/iQcZoJzCjAz9Kw+4Pd43ELcfxHfsd2xmEJmw4aSn4TGLCRKYX3GHEB3LoXH1u/f61IQhw+MgMsaoD1i53M2pHdiKAWGqTMJP/sBHOdSHD+PrBtkM3sG/AfwI88S8V8Ab8MODaWkjKkdGkpeFD86BN+fDt7hwNvwnaFb8gF57mpc70f4sVvxs8258MdtDCXHg4Io5JebUvtah4Wpf+/lXdfberPbsBL48Hg4bLCFxrf1QV8UyrcxlHAMbsk4RDMOsdQZeM6HtoS7bdnR8e8DHgV3Do73Cn600/hk0vrYYihFLHqhSMZssGsSGEr4kPELwBmDwyHAUcCpWHbQoD1ldSH5M65oFBkNYUMpkrajAUUFUJwP97wKD623M2pLOvbv9Tl2MFw2GCYXmS6wJAaJLsj3tmMoiYZctwLPuxzHfz+4w7cUg434a/C5F5ynwZlDJLuUbFCNchtDKRszmkmk7LmvM5SyQHQArjsJP3MoOCfhcwSuLydSJIPDH/C87+D4z+O4uXph2xpK6QhUdUNDHD6xDO5eylut9a+hFIlD+wro3cQ5E9/Fx8ZdyuiSevLcGHmRxHY28nw6070s7lzNV17+KX9Z+jcoHiyLuJ88aG+GoeQqs8r1s+G55jfuuXnAmUPhoMEwy4fSYquuvTIu5pTRDlGBhcYkekwZ8J0oUY7D8y4E52x8yrbQlucA/joizMVnMQ5r8PwWPLeVmNtNml6rc+Lnk/EKcSjHd8pxqAXG4nhTgJotW8kWN9yGz1343EHEfYisn7VaNmKoaXlFYo550vMroMKDTe3wajc8vc6yGC3pMK/VW6WV5sMNwy0JRkvcvMhNKSgMDKWY7WxkS1WbpBey0QIS6TPJRi4jHTmRSNY8ScbYWoGncNy5+M4S/MwKHGcNRLpNqGWDvMhBhoc8cArxnQochoLXCM4YYAYwGXxni5JoyQj+gMcvcf2XyUZtl7K3hK0MJS9uCmN+BPLyodSBV1rhusctxO+t0gbFLXPg4DK4bLR9TzqWVKA7Y7sLWxtKCh9wIO0NJeKeh+dfBM7UbarAp/D9V8F5hYr4CopiG9jY20pfpoNotJeKeIriWIJNfXl0pEtwKMfxB4DTiM9BOIwHorYzsiXE4jl85w84zp9xMyssK6R2fgNDyQX6YlDRZspDqsgSd8xphVtfsEPfb8U2qtxCnd4xGkbFoKUYGmJW/LIpCX5CiUj6lEXPcYgwE9+/ACtSW5cTQA74tBL15+I5i3C8VcAmPLcNx+/Ci/SSwSPh5YOfb3zRKQd/IDijwJuMQ+M2oY1p8P8Bzu9xnL/j00XWh7i850nPdiw933a+3UILH87LQksz/HIdPN+icNm3SIs5ljW1Mm4ZDycMMCdMWyYnx4N6OuEdPD8LbrQY/FPw/QvxnZNw/cJtRP8q4CUs/HgdOM34fjsRekhH+3D9CG42D9+xdPm+V4HjDMZ3xuL4U8wBKOXOj4DDBnzvT/juHTjOE7brFLOxhA2loAhieZ5l2FzaAS92w+Mr9usQoe3vnsdhbAUcUwPHDLZjElWtsMmBda5FneCYczIVgWjWjE9LYz8E3HPAv1hyIqRb+Wl85zVwX8HJWqFtz2nFpQPf7aM3nSQvmsB18vC9EqAMnCocvxGYhO9NwHHj26z3XOD34P/J1lxGwpbaisH3rMnMioTVxmrPwt+Ww9PNtmPRnXkLLZADZw20pCn1tTAqAqluWBI3nej1hpLpb+YQOATHPx84H5+Gbc4DdYh2FoGzEtiE77fi+N340V48J0ssk0eWfBzKbX38geCMBKZgBc9FO06gQN4P/h/wsvfgRjuNrpVmP2wopbHkJuUFZjSXdMPNL8Fv1r8lxU4/7yhlGFpYQwzY2L2OtOMSwaEmr5yCWDHxSAJXhciyXoa+TA9NfW00da2DTA+U1JuC7PdjVo832lAKdpOe3Agfn/PmreyJ5TCyDI6thYoqnfvKWBrMbIGF3eQMJdsMyGbBj0aJcDB4R5D1Z+JwOI5Ttd3iuQFhBInOHHZwAZuAZ3C8p3Ccx8F5Fs9LmzfItS34wFByJFSjMTuvUhaH+Ul4eT08uAIWtvOWbkWu7TxUFsLFw+wAbnkKuuOwwoPCTkiVKKSkz7bIS7qgtwh64wNI9B2N55yA4x2L5w7fSTrkbqAXO8bvYiVIi7Xts72WxHGeJZZ+kFT0n8BzQNbSjSsMqbINeopzhl08Zsp4IbC4Bb7zqimBa7otccRbtVXmwUEVMK0aplRYNsFMDNp6LTkJEaXBl8Ga9XPJaiL+YBzvaLLOTOBwHCbis4PsH4EA3OYwhEPubJHrZXGYj+c9DZEncHgUz1sDQWieQs7CfcRcGJgHLS5Ut8Fr3fCTtbCgxQr19WZ4y7e6fHOiTKqBEwaac2VGNXRFLHNlacZ2Mnt0LtBXTQPfmYTjHW07P/7hOAzeYXHKbTdjX8fbHPCdTlyew/efAp7AcZ/E8zvNw+vmZEJUnSR9MyxK48aP0/kWGvTIcljcbmGGb+WWF7H6J+cNNaddt1LWdyVtt9sLbzJlLblPsHvjOYV4qcOIRA4HZyY+M4HiHZ+n3EnRV0+7Qq63Fj/2FBmeIpJ6nGj8Rby0RzaiJDYylDylGk+4FtIdwc6UvtYOL22Cu1f85ymk9wN9nPoiOGwQTI3aedvBFeZEbUvZbmA6uq2hpB0GwHFrcTJHg3sYvnM4MBH86E6ft7NMg47j43uv4jhPAk/iOo+Bv8KM6G2SA0VdCz8tilrYdNSDtWnL4jpnPcxutqQJb/U2bQBMLoEjK2FwDbT0QlXcMgenslsbShFl540oQ206MgHXORrfOxT8WfgM2TntwC4OK3cDz+HFniKafgJ4AtwO0xM9o93AUIqItgfkWVhdCli0GZYqGc/flloGzbcs6fSboeRD9wZuP/KrXDHsbQBc/8ItfPuZL5sBlA3CF0Lbe45rW3OxItuN8vfBIdU32lByHTvAf/1seHbTm7/CA/Ms6974CjiiCiZWQUSKePdm6NI5CEehc0QVy5y1HFxlvTHc+GC648NxvUZ8fzCuU4FPOVCEHU73cejBpxtosfSwzgaiLMNPLCIbXYvTkzbBFdR6kuWVF7VsV6V5UOLa4b6NPaZ49mTguy/Dqm77/b+tFUZhSAkcXgoHN0BNpYGvoNpCSmI90BsBt80c2R2uZZF0gtAQGnEZT4YJOAzHZwQO9eZFpZzX5zzqBVrx/U3AEhxnud5fxvdfwYl2UNhl5yS2hJ1oW7+wAIZ3QHcZ9LXD4pSF2Ny53Lx3bUnY0PPft0YVCZhcAdNqYXIl1CfMUEplTZFKZXOGvu2s2tqkpWDgVYA/FJyh+M5QHGrwnTLwS8HNxyOBm02C06Msh21k3CaKeleTl1xMc9kSYtk2458xo5/yGBTFZfQkoSRhdNSRsnNRqaxVMX94Paxqg6a+Ny4L15vZrhwNH5gC/1oHy5pgVi3UFBqvaUtChfJobO6ysLD8pEvUqaMtPowYQ3FowKFKvK0Yn3wcIqKbbnBawW/D99cTcVeQjS4mHVlBXrLPjGWMNjMeFEXssH9vxhSIYvG9rowZE09vhLuWQ5dnh5k9779rLQqiFvbVnoKrRsNJKmJdEFXCEg+au03Z8rI5Yz/TB7GYjFDycJwh+AzTLkS9diXKwSvEcfMBD9/vAbqAFnynBVhLZftS2osWk3HWQcwjGYF4lzLFZuyMbUzhqxXFpninslay4oXNFlb+5IbdK9b7Vm1lCUsaM2OApRcfVgZOAtJJSPfYmUhcWxvPl9xJ229+DDLRctyeoTjOMBynAajVjmup9IKEHHU9QDvQCv4mnMgaHBaTTCzB6WrBlcM02DUPnLKuHFERjN+5DixshcWd9tvdK98S51v2qkUd+PqhMLkKHl0LEyrMCIlFDDidKctoG+zgbO6GDsfCq/00OJ6D79TiuyOMdvwGoEp6QQkO+eBE8b1ecHvAN70NZwM4K3G8xcAKfKeHVD5sqS4hI83xrb5iwoF8186wpzx4rsnqDD7bDC9vtiRG/wWtf3eUutfzyyO/xuXDTgPgEy//lK89+zUoHb5zA2ufzvANNJQ83zJTPbURbpizf674jGqoL4fyOJxaBeWFJsCqYlAYMQbYnYKuXuj0YXDGQqq64lASsZ2o1pSFvLmo+rzWMJD1EaA63wRRs2eHk6t82NAJiagxxKKYKZjtafv+fLMR+zNNlgI3Jg9SUy//E600bgdQYx4cO8yYDyl4uQOurLFKO4UlMFoFBitiBp/NPdChMDB/S2bBfBmxUTsgi49PBtwkjt9BNpvdsmsXFLL0PDt0WdYH8SJT6MoS0J01xjivHdatg5Jy+Pd687Km2G/qHLwhrbEIxpRDRZ6FGtUVWn2wpGdrF3WNbnqTShbg5A6SpyVk8C3EpcAx47MlC6VpCx1JKfNXOgJlHbYWG2oNDzIZKC4wRfPRteYBXtcDj62DUxusoPMzGy2NdCJiyrfP/1aLubZDu6bLFInaAoPnlaPg3Eb45zpTxk+pg+VdZv8URKAlprBK0U+QrtsLbZfnR6C60A7GN/WK78XsjGZByInju0bL2Szc9JIpC/EIjCy2sSzusL5Wddl6/y+04pjJxZakHV6fUmWy4pAqq6lXEoH8mDkb1rcpuiBq/M1BiSz83BaFr2QrEckQLziL6eSiGwZtgrYKCyVzYnZOz+mE0iLLvJlybLerOwlPbzaZ9dImc27+lyh3e9RK4uYImlgDFVFozIPqPONV8YitXSRiCYh8x5JtZKJmn2ax6wiFiG3ZrNBZNcfPZc51I8Yre6Pmf0i4EI9a5t6ejBkJGSWvSWdNDt2+EO5ba79v7vvfWJOyhOlRyzugJAZH1prB1JWBugIrHB9kIT6pDipKYEOfJVRyPZM56UA/87bWuSNK+OCnzWnghGlM0T3BLlFfAiqy5uAIzkO19lpoenMvrOqAl1osu+Dspv/KpehfQ6lrPb848iauHH46AB996Ud887lvQukw3jSp/UYaSq5jitP1s2H2pv1/9adVWea6FzbDodVWhHR9EqZXWgHZrAN9nfDLZZCOwcgSEy5H1MCYMjsXkHYhlbZUnMgz1JE0j+lLreYBKojDMXVwaKUZWR4WZrK62w4rRxxTPvr+h5TuPWk1edot8OEz02FUKdy3whSQs4ZAVaGlc+9V1sGimNXFynjmvd7Ua7sOZXl2XUuvGVp+xHaD0oqDLs2H9mZ4osPCNtd3wwNrYUGr9f1WOg+2r1tcCnHMNSXvhEEGxxmVljK4TcWAY5igqsyzLHox1wTd4jZY2QfVRbBqExxfbwZY1jdDqboLsm0wpxQa47bDuC4Ft8yHJ9cfgP+etMIYDCow49Fx4L1j4ejBMDJigr4jD6oTZtzEXDtbl8lCWYEpGBHMwHlorSksJwyCumJYk4RYAvwuq2MXcaBCSTu+/qLqyR1o220Rx5S9Xg9mDbQ6QC1JOLoaBhXZebOSuMmUvIjRUH5MmVdd1bOL2X/p9OsNpWHN8Go+9ERMEex1oDQFa1Pw3EZTFB9ZZ+u/uW+/rOH55vG2iOF53DVj/kMT4G2NFsra0mnGLTGI5IHbBVX5StyhwqFtSdtJrc5XaHLOR2SOuZjJkkwe5Pfaundl4PENVrNxcxIWtcGKLotSyI/aTl/6wCJt5XzozuTqc44rhWsOMkdRd59FcA0oMP3M8aAkajDOj9gOe9axHanmTijJz50NL1DUQnOPXR9xzXG6usmccPkx1dtrgrmtuRTf/+VOn31qKH3kpR/xredu3kNDqZ9rDb1RhlKwm/R0E3z02bc+ERZFrdDhyi5Yu01IVWUCjh1k5ziSWMX25zeZ0CuOwhMb4MXtpESvyTeC8oH25AHhtDetKGbKXOD1nFVjRX6bek3xyIvC/BYLpSiNw7puOKUeXmi23bq6Qjt389g6C0WaVgWfe86E4rhK+NdK6MoaDnSmDwinPfYCxo12Ur4pcWVxO5Myq8Z254pjtnv69AYLZcmPGi1MKIej6myHLutCtQevbYB72uFt9eZVf3hd/xUS/V9v9cVwwWD491rIK4TpVbaT3pO17IOlMXh0A1QoxPEfq3O722PL4KQGK2DcWAJr202py5OnvC1lDqUDbc/bxHLjb/NbzXvek4FjBpkC/Wqrwbg3C8MKbWdiWaftSISbDwxKwQNtdsqiO21KX8yx9W1LHoDznrazG00uPLXeZFDEhcoiyzh3eI3tqvuC9fQBtsP9j1XmrIuE1sf3oTBuZ43z86DahftXQUfG6KYgKh7oH4D5nraCqCUfycipObECrj0I1nTCK80wutySYMUdqC6ANb1w2ADbBUpELMpocbs57B5bb9lYC2NGZ90pC6P9H2371FC6bvZNfPeJT0P56N0wlHR+qbAWYgXK4/4WMpRirjHxTz237+smbd2OAKYDvwb2VYq9UiynXspcSdj+atzNefw6U9sucQyLh+0DSoA1/6M05gKHYlmbNu6Nfy8Edx92Ui89pjjvVNYYX1RZtioSxjh7MuYtKo4Z04u6xlw7/usZYDVwHvBXYO1+MqaY6KIXi+ffE9otIlchI4qdJvyvEfdYxqWF28AknPNeubmJih5KgYnA0+Ry4rshz1smBPOd0xCY8Rp1zFHwH7o1NK5XsTMa/5mszqVj608t8gpgMfDUfosRUdd2oMJhvnEt7/9G+GIBcLbwvgf4036vsOdFrdTBf7dcnwkswpJV7agF57Siu8V79rwdhAXZvbrdf4sVot+rs5F9WSUBco2eSuO2g+6KzpIHHHHbZUH7svOrRp3LpMqxlMSKdq0NulFibowb5v6YV1oWQKKfCs6+US3iGBIue0N1lirgY8BmoBG4PqRA9WfrAa6TwnnTll8DIbV9L3caOAOr+/Lt/2FD6Z3ABTKSrgXa9vD+g4F3AI8DPw/9fgwwArg1B/GQ0pDM5uqph895eX7OM5Tx/heMJIAbgVqsNtSH95MxpYEztY7f3UNDKQ/4jITu1/7LDKUvAmPELz4JtOr3j8tI+CrwaV33ZeDfwFjgfGC2eGADcDNwJ3AI8B3191Pgj8A/djqC7WcFnIDld+zDUhjvTvs/YDSwQuP/T7KdnCB4fAh4uZ9g/QHgRCyN8CYZTPtfy3ivVy9T/1M73Uk5D84Xzu/frSdjr//u9kXgcCz99s5kygTg/Ziz/of9PIazJUNu2uEVYWdPcLTB83MGUaALZLHQ433fztX7n99Kix3h/GEfxw5//+ct1cVZQ45ncsVoAGryK5lSMYZxZcN2+Rpd2sjIkgbuWv0wy1oWWuG9/miOfytWE2bfNd+3THcvboa/rX4j168BGA68F7gIWAkcBxwLPCMCHg+8CFyj/54QgX8I+BcwEPgm8Brmcf0G5nVPYIELo7C00msl8DdiO5A3YTtLBVjR2OF6VovGNVjXPo9lJNqoayfp8zh9/6zucaSIFEvxiWJe2LNFxi3ANGz37ErgWV1/s65bvR/SVx7wKeBqwa9c4yzAdooOEyNdgXnFA+dFvRjKXGzHoQpYAiwP9f0e4BzgZ/p+vtZsg9a5AatBUq11dPVbXArbQCnrWeBtQI3w53h5qRYAA9TveuHGOerf07MiQJ0Udk99dmkOA/TcioANv0lrUCp8u0l43wZciBUhfQXzqB+H7UZMlqL9IDBVCjnCvaQMrR7RVbmcE5focxFWMX0hUCaY1Ov3c9RfF7aL1IHtNGzWGjUT7NKaYfxBjecYjW+21uomwXQ15qVcovl0CNfeA5ymtRsqRXi+rr1R164HPqe1a9U6dWiMxwOzZFR06PtVmtMbZYydK/o+TrznSf3+XtHBXcLXtcAn9J4v/lai+cZlGD+na5Zgnt87gO+FlIy54lMXCBbtmm+bXscBR8swydNznxOuexpPUu+V+hxoiI6cRFeLH5eJhsaI3o/D6tK8ghXbnC5DpVD3VuuZSXkMB+v703vhbNlR6xI8SkTzL+jZQzWfT0gu1OlznnDheo1voeA+SuO8Uvy9OEQzY9RnDzAIuEHG48tS8s6UTBqv/57Qc24KOQ8c4fBg8ZaPkMu4+k7RclY40ilaKdarRHC+TDKxAviKdIJePesi0bYrp9QULAKgV2v+PtFnN/B59b9KzsNxkq/nAieF4NUmfnO6aKpO9N4tOATfd0vDAJaJ594sXhLIzBmiaV+fm4Wb4wSzT2mOPYLXAMGuSrzxZL3mCY6FWtuo1rVkm3FWyGCv1/qP0XOGCH7Buq2To6Bc/10m+dMtOjtY/WYk15vET6uFX65gOEL/jRSdD5WT6HnBMC3dIyP8KZPRP0hzGK/5dmldm7XGb9O6JXVNRvfUs+vIj6ie80nRbkK0WyTeM1hyc74cK6XiQSvIef9LdX2v1mqa6KJPThFC+F8uObNRY52qcZ4H3C5YVOmaQEe4RHPapGcNFNyHii569PxS8bw1op1LhT814n1VWidX48gXzEvEI4Id+yrhxvnY7la5Pgd8NWif0/jv0PcrBIPNmk+Brtehd4YLJgFNR4Rzp+s5b4he0b+GUrqbC4edwsSyEXvdxa+W/Z3l7SsgUfLWMZQiCrv7zitvdKVuX0L+QhFLixhSp4RzvhjjyWJAw0TEw8WARkhAjhViThexlougXAnIgSLS6ULmAWJcDWKmm0WYs6RgfVKMsFnE+FVs56NBTGqNFJWpGksBFp62Uczv/ZqDIw+aI0b3IY2rTs+dKENjgJTb/a0Vidk8KEH0XjHScfLkdmKhk6eT26K/SL+fJcY9BvinlIMeMeRTgXcJLp7g+nYxr8kS2sE6vlfK5VViUgEsPwrcq3U6V2OKay1OENM7Wr8PVr9ThAtHS4gNxnY027Qe3wJ+qfX5iOZxG/B7Mbo3yxu7UmMrwsLvArw/VvOqk5CuF9wGa675oqmZuvcjUjqOlqAsBC5X/2drHerUf0wC/2DBsFzrtlnr9C0ZNL6Ui5+r709rHMNElwmNbarGkScDaqHGf5jw6xytY0xjnyTaqNVcZ6ivUaK5Kl3fJDqaKfoeDvw45DVNAUcC979B63WylJgIcItwKFifVuEugmGjDKA+GRDzA5+2FO6UcHmd5jsGCzE7T8/ZoPW5Qus5UutYqee8U/hRLbqYJWF9nJ5xktbvbYJRyzay5gQ9Y2hoDccJb07Q5xqN4SD136VdsPfoub7o5z7RVls/wnqT+M3FwstKKS0XCw8OlVJ4nPhBjfCyQfh8pnC0UbLiBNHJUOHhazIs+rROH9A8C6UYThS9Bc6xGZrztJAsuVzPekUwmC0+dbzW9xLhxTFavwGiz6TkyJFSBstEF+tFA6NFZ4cLLw7SPRdqPL8R/X9JylilxjdDuNSgcVbruXWCz8khvnOl4HGYvo8Tnp4j2n14D9ZqoPDnceAL2E5qBNuN/ouU1XslH2olN1Oac5nWJqKxBoba27Vu9VL4o1rLKVq/qwSD8NGFi7RW+cKPwBF1utazRv0dJj5YJNw5UbQxXHzoJ3pl5Sxtl2FVLBoYqXuuljHwHc2/RIbXaM1hlcZ+vP4bKL4WGCgf1lwGiLfW6lUv2npFMjItmVgJPLaLtfCkpL9d/bSJ12ZCxsGZmv8k8eePC5+DXdsLBK9NwvEp4sGDhJOTgQf0rI+L15SJD10vHao2tFaHiq95gsf5Wqe/Cv43iD/eIhi9LP7mSwepF8wvVL+Dpau1izaWa76Txfs+qvs6Rc+XiO7PEW7M1FofLprt0zzfpuvbJW8u1BhmCbeCMNMere/nRMP3YNETAczO0xifeSOEUv+G3rlRXutcw5Lu9aztacLZ3cQMjkPcjZEXSdCS6bVsKv5Oq/3tP83HdpMe3wBzmt/opyeEgE+IWA7Bwk3+KGNltAyoqVJ+Nsqz/JiI73NSlM4U8XxbCBgTgzlczHajmFODnhcVgrvAH0RAn9B/08Qw5otAx8g7h4RUvZTnb0vgfFDEM0WCLa0xnyxB80ER5/kikFe0m/R+zf89Gp+zHyJLdotDIic8r5Z38GtSAM4S4ygTgyvQep4jmDwpRjGBXCz0TCkNiwSDK6XUDhVz+5QEzlESXJeL+cwWgz1T3i3kVVsrxX2TlPcLxHhXYqEFQU2MpMbZJU/ycgnsMRIK4fl2S2HJ30/WYrlws0cwmCWh8msx7es031XCy2bttFbK+TAr5OH8IfCIaKZaMCwRLbxfyvFY0UcvFmYQrFNJSGEqknBapjFOEw2dI8F+o2BZJIF0jZSHSVL2JoSUrRIZ1I/LA/4c8AvhQ4mcDMcDp4g2PSnHHxFdXqWxB6FuMcGlTHN4Izlqr/CmQL+NFl9wQ46VrOikMjTmbVuwAzVW/OQb2nF7VLC5RLtz35AyMFFKyAXiSf8QrlwkobxAfT0kR0VGtPlLweub4kevhbzGv5AhPEJ8Nyna/4OcR18VXn1CCtvwkJd+k5SJATLC9kXrEE1slOJzmfB1gnh8p8b4FcmXQ0T/WeHGDyQbigWHVvH4zwiv1oecJFng+8Ln87FQyI0yRp4STIPd2stER0cIb4NY/KaQYfVbyZJlMpS+J4WyUbJqgAz8Eo21UzyzNbS78QXR1GiN8WchY7RWDq4fCQfKRVuHSsn8rOj6o6KpwDF4kOYShFtOlEJ3t3htdi8MXj+0M5cQD/pNiHcgeF0U2vEaJwNjjHB1akjG/Fmy5VDRQIn6DhxpvmTE4TKOvyNaSIkn5WnOM2QkzdczmoVTjcKHh0WjGSn+xwmn14lmkuLNB0tW/U7y8HrRWeA0KJMeMVBz3qT1/b6MluDsXofGd7LWYoOeFezkrhP+BBEzaF5Txcv3xOEa19w2S6Yeqr5mSycaL/l4rPCreRu6myoYrBOejhHtfE0ye5wMmqGKVniv8Oh3wuMBwqnrBZt36roiGYvv13o/Krq5Tv31Sh+okZyYqrF2i4cF4cyIT92ocXVpnY/S9feJNqN6frmcTudovYIok4D+G2X0pgXrKaKRmZKv79Gcz9H65Al/3ikcO1g4/5xk4Zg3Sij1r6FUMIAvzb+dL730YxUP27WBZGJxE3gpKzIaL7YidN1rLf1nQdXrK9fvTy2iw/N/XvFmPL0k5LX/vJA78KoOkKJzq4inmlz4jCtmFBcOFIjgfTGRlIhhrphVnQTWvWKa+ULiKl37jIhkoBS/e3XPiSLSlhBjSUr5Ltez42JsAbEFW7wbRVAFYnYXywPVoGfHQmOvEOPZ3wKjIxpfOiTs4lqH47Veq8T0O+RxfUhMoFWMtUGM709a77DQ9EPzDpSXjH6LiRH+Qkxxg5R7R0z9C8E+sBj9Gq3XYRJci9X/NcIvT310C0fiGtc6KZZPhLzpzRIa98hwrwkZy28GjQyVJ+3doZ2cZ8V4feFRTPB7UPO8XHNcJ+PiH8Llo8nla4yLFnzRQVywnyyD528S2IFgmKvPB8mw/YHWNaw0BUkIAgNlgegqSLDr6nWMjK3ACA8O++drPsEBYlc44ep7VM/7pQy3QFGu0n+JkGzwBKcJ6veNMJiCEJovSFn+vHjZIeIdL0vxuFfwPCnkQBisz+G0ZjEpLi9JWSjTM4Jw0YTwGOF2t/5LaL5ZXReTQvYL4UCBaC4m2HQKdz6msa9QX1dpnN9Uv0Eu64AntAtvEO/+EvB30d9Bev7twoFF/QzrwcLrQhnfHVKaywTDAF8Co9XR9y4ZOVdIbkQ0t+AMVwwLrTlRivF9obXI1/We3t2QgyVGLuGGCpExR8pThQyTL8gx8YzuLdK1SX131EfghS5T/0+Ll34FC4MKQrXbNJZgHCUhPM9q3oGsSodklRf6nNC1d0r+nSFlvpJciGaVxlMqBfare+qGFp7EJBvnijev1txjcpI0Chf/JZmZEEyGic8HIXytktGdUj5n6vta8Y4gpPQRwfBjclrGxcvXSnlul/MycNwulqP2s5ITaO3KdO2ZknHPhHZuj5bye5fw8N/6fYzwaEjIYden+1dto/gP1Jh+hIWPVYoXZOWMfFr99oTw2Q3pSsdoruW7aSAFTpBSyfHAQCuWMb1J823Q3H8leAbtHs31KhmheeSS9HSH+EOEXNHevhC/jwm3mvRfWvcFCfKTIV6DeNf1MuBHyjHzsBxpeeJXJXoWeg/CgLOhcZTLsPpzSGbkCyb+NjxzXQgmXSH+EYwzHTLK+0KOuQUhp+FiOURO0XjzZVAtDsmqfd7c/u1Oa+K6llJwVy8ZS6MHzWLa0NOY0HAcU+sOZ0bNTA4bdDSTBk6zg2f+fpqJw8eKsj3dBM81vxkjCHZ67hDD/56s7+9JqEbETDukdHxZzLxC1/xTDOdfsugfkeC8Qr8/KEZaL8/aS0Lsdgm/a/XbdSKq48Ss20T0a4Tc8ZDSukJMtEzfbxfyvyrF8t9SKudIqB0nxbVHXseD5XGZrTn+Rh69/fH0aJuE0yckaBqlsD8pBhXEDw8WM/ikjIpAwBaQi0HvCzHx1VIcT9e1z4kJjpUS8QF5tLolQK6QN2+aduvKsNAt5Dm/Vs+oFQPukwIaMKVScvHICY3x21qvszTHQEgHCkadBGge/Z7zf49al2DzRzHsJzXOUcKrC0Ujf5VBf4G8ZW3k6sKnRSNxMegPaB2DnZ4m3XOT8DhBLv69W8LpPCn3veTOJHnkYu0hF+Jyl7xqfep3ncZ2m9aiSeN4UesSwDyoWNKs+d0spWaZFIiE6H+ScKcCC/l7UOvYEfJIBTHhkzSPNyqncol2IxplMCCl9/tYmNHJgsHDwu0N4oHfwUJ3ktvIt3FY6NrP5cFcJo/2DcLNAv0WxNp/IWQYnSrPbFbXjJcDYIoM7uUyeOsF72xIySBES4je3qmdlAe0y3ADuXDXj8uwWC1e2xDajY+Iv/Z3O08K3Czh2CLtRpcJF+6QcrwuZFSuFP2/TfAKPMizBU9Pv88QHFaF+D8hOG8U7X1NSiNy6i2VTLldciVfv39cOLEZC08aJtg6osGYZFpUY19B7jxomfC4VXQ9Xkpel2j2Iiw07dEdwNkhd87i5+rrF+Ib5wpOEa1tcGbpYzI+6oWTvdpVqNSOoyu8rt0DbSM4qxGE8QZnFINsiPUytL8u59DTookRovVXRFO/Fb+vU58f0TMmyJl0sZwo82WsT9GcEKxnCN87hQ/B8YbF2rE9Gzvv9l45gwrInZPtkt4RCzmcHOkei6QQ3yTdoVu48ynRX0p88DrtdC0RXwuePVLjDvjD3/XMlPhsXPzjLin6hSFD6XHBp3g31iIlPvF16Sp9Mth+rD5LNLciwWmReHK91iJYzy9pt6ZCY+7Ten5a+LlUPCWtXe880VO9jIka6VLLNM9vSDas1Y7jaHKJZxbrmk7J7cvInX3s0/N6xaOC4xZofsslSzYJ7i9ofSaIl/1IsPfFo0tDjoREKDKgXXR2pv5fiUU1FWstvy4e+BPheGHIyX6N+OL4kD5R9UYpEf2bHtxxIJOEbGr3dpTS3USieSw6668MK6x53d8rujcy+m8XkcqmLGX4Xo1pH6YHjziWXvHjc94sQwly5xHukSA4VczoMQmzhfr/fBHlPBHvVG2rlktp+rMQ+0whf1pEWyph1bqNV/AkbRcHiRYqde0q/V8ohtIuRrRB91aJSZfq+8nyELWHPILFYpIdIrTTRPQ/EVP+jbacC6XgPcy+Pof2n3ltP6qdgzViRinBa4qUvN9p/IOkRDTKK/lrwWi1mGInufTWt2r35zBy8d1/l4J1tRjWc+pzHrlDvL6Uk8s0jiIsLOs1LNb9cq3N41rXDeqjTIrNb4ULgefrYDHqVdpJeU5rFhhlY8QEu9/ENRgqWvij5nOODJrxEqxfkVIxSt7NP0iotoomAm/lQP12thSxIHxusAzH22UMBQdS0/Iuvk3K/4vkzjndKLhukLK0VmszWorr7VKmD9J4UjK4HpIwDHvA14uHB0bSFAm7B0Qrjtb7QQmny7Ter4hWu8UHgl2WQDhNlFHxd3LJJvZ1CxwA92uXEvGvZYLnRAn2+RLOG6Q0BzgfDkUq1toHWeJGS0E/WE6F+8VDXlAfQWjsPyWYnxd8RkoJP1t8p0v4PppcOFCdeOI9ui8Y93LRbUQG+3LxgstEk9+SYlopHhwT/IdK6V+ivlvYeRrivWkFevY8ycha8aEa4ejxWvtu4V+pxnG6jJlDsPDFz+j7APE3h1yyjOBweYf67dHn8+WU+J54zTA5xW4X7V0ifG1Tn32Cc592FFtl2JSpz5+KvwY7d8EuV5CcYgq5sK4ggcRm9X2saOkBjTFQWOOSV5vUz9c0l28ITudqLg9iERjVwqk83dOovpIa7xn6/pjW+51yfuxORtiE5hokQpqitYmRC+mq0f++1qJVaxUkAspoToGB4knZrVJfh+m+PvGS+2TMVQjvA/l/umD3GLnIlSLhyblyaC7XGi8VfQ0Q3RRqvLWCUUb4vUF9BGfdXhSPLdd15YJjNRbd8ifBuTuEl6dpXeaqr1Rod7Ql5Jxdr3EE0RdVotGE4LM7ytwoORh/pjnWhnaHA17wV8F4jd7P1X2fDvVTRy7ZRhBaeYOMmWdCfOudMkiWSc6+JLw9QkZbvQzTb0meDxctvKA+poqnvTPEG8v1fo543vNySLwkfBgb0kvWag2jmk+p5tyka4LzaGfqudXa2bs7NIZgJy1wqufLOfwz6YFnaKf1CdHaMul8Y2QYDlIfwySn/0QuzPktZCj1NvPFqR/k3SPOZl3vrnEt63u4jsvE0kZi7uujAFf2NDH63otIZvsgtpcOtX1lKPlAbb4VJfzM8+zn7Wwh5e94a7bvauwL5PH6Bgfa6RKYX9vm9/eJYe9orb8iYfrdAyDkVDHd7/+H/YySwvmFHXjtq+RtLBbcv7GPGXw9FtLxFfbPndb9veXLa/6YFMMjpPz1HQDNVu3tgtVte3FvcJboJ/00li/IKbAvU5x/Uo6Q+f3QV0yKedcBNPqfaRXkQif3ZftiSF8K2tdl7LzZcv8yvf96m98/Irp6QAbap2WItu8PC9e/hlL3en531M1cPPTkve7isU1z2dC7mbr8Kl7rXM375nyTrJ+ByF6GI+4rQyniQEkMPjbnjS4w+7/WgsKcB4C8dSsUbNq2+T3YNdrRDs5EzFPXeQCEOOQyB+6rfsL/lZA7c/dWmNeBdqDtrAWh+95+gKPBuSd/H8/X5y1V4PFA+x9swTm7cKbZ4Dx095s8tmDHo3s7eksGc0bVY7ts+01dt/5N5uBD0vvPsgDf8PSXeHbFP6F4sJI5DAQnarWK9pfmAwPy4JH1B4ykfd/SB4yk7bsldvD7rjyU8w6AbitK9vdxP+H/OvR6q8zrQDvQdta8/QhHs/v5fA+0A+2NatuTMa/tJ2PbHb1lv6uJGd2Xnc/e/CpPNc+nPF6yXb6Y9jJEnAjn1R9NiULrEvmVUDQICuty9+xvIj/qQNKDv6w8QJIH2oH2v91qxUdX76fjC+p8HNhB7J9WSi4z3oF2oB1oO9cvgwQzzgGa2W9asZTrA2Gf+4Oh9NtFf+SWR/8PKoZqoz3YqXcs2UO6B6Jxpl3wbw4KziA5jmXNc1z2W6doRQIeXg8v7rcbHfnY+ZUEdohxwQFUP9D2sg3CDk7+9n8YBrdgZyliWCKAn2Ex1H/GsgJOY+vsXeH2PezsxLNYHHZK/e1pm4Idvm1j68OxO2vXYgdkV2BptjccQOf/qH0aO6z9+QOgONAOtF22avGgHiz5UNMBkLzp7STsbOHnDhhKu9/cfdl5JF4KRWWQV2pZ69yY1UpyHPA9S/sdLSDmxt86EHMcSHnwt1X76gll5HLlV4aQ+3B9nkSuKOwALLVpYPCeimXf6SVX2DLI8OJiZ9GCLF4VEvpB9pPCkJE1VPdXk0tfWoVlKZqk78foWeExBczxQvUT1P0pwjK0nIwd4J2MZagJFMBTt8HF6ViygvBvE7DsYWBe8rer3xIsnhXNoZpcXv98LNvL23RdHXZGpHEvmX6QxnmgxrAVZugVFMTc9r/gvsE76L829F8xlkVmb9JqR3VvccjQ2TYF7ZAQbtXz+jSbw0L3D8Gy6RSE+gvgULKT+QRzqt2NuW/bSrHsfbt77akab0A3wYHGmVjGoBrsQP4o4fYR+r8gtD4FIVobFuq/CEuGEmR1rMBSRB+GZfVZgGXO21G2mUNlrIAl2giY3Snkah8dp7EFdDUuBPvTdM8y0UBQ8DE85nyNb1tGOho75P6w+MQAjTtY45NDzzleYwloKU/9Binh83cgP/JDtBfZAzytD61x4TYw3y7n1RoH98QEs0horjs7a1uFZa9D94wKwatWMAhwZ2iInoN1OV+0/eXt9F0Yui64Jxb6v3g7zy7bTj8FoesKNKddwTS4p79leUx9BzXGKsVHA956svARLHvkYaF1OD5E88eE6PEQ0WQgM8J0GBMcg7OXeeTO9IVpdbDohdB6FWhMrp55+jbwHy4eUarvR4snoL7G6/M0yQtEKyerz4TmUSp4BDQxKEQrRaHnxfW/y96ndS8Vzk0L8YXjQvLx4hAOvT3EZ08RjIPU90Gx8HrxgBi5jLMlWte80PUlkvNh/jstJHuDNkLjQ/L89NB/F0tGrMOybC5j6xqOx6s/VzA8OyS7LgnN5WzhUzS0/oeEYBHIsDrNDa3r27VGFdJFZuj6AJbnyuEFltXvONFZkOE3qBF5yR6sX6XGGsjsoaF7h4fWahC51Ntheg/4cM12eGyN5lis94GhuQ7ejmyv3w7fCcYUZAddKZwdsw2dlOzmfBtD6+Rsg/ux0HoGfKkhRC+1Gsv22rYwCOScE+JLb3jbpztKHxl7CWcNNl6YzKZIemmS2TR9foamZDvPb5rHU83zSWffgsmE0vssXPl2LM//LzHP8z/F2AMF6TQZF0Gq1IvJVSy/AgsLqRKjH6vP3Vja5ulY6sdTsZSWj8iAqcZSQ94nQpqs/0ZhdWfWy4taJKaTlHBpEmOZJQGTFLM5W4pPN5Yi8x0af5BSvCJkGAwR8k8gV//h/VhK0LH6bTiWx79PRLNOfcUlcF/FvPy3Y5ld7hazC+o/nKrxrheB97JnmfPOwtItz8UyiV2hcT4qb9lsMf8kVnfkSyGD7ftY6u7nNJ4GLJ2sQ66y+WzdE8V2LorF7H8gBvySmHBQX2q01mg2lvr4E9huRQdWV+EgLC38X2XkgKUc3ai1+qSU53uweh9pjbFJ8/iM/v8pltq8EUtN/Rspikks+9NZGt8PhUffEKN9h3D4euHsHcKPSiwVcBI7K3UcltXmWQmvlNZrkoT1DfpvZ+19Gsd9EsjzsPSo/5IQ9IQf52BZzHol5KukCN0kfLxCtHa58OtTunY8lpK7WN8LyFVMj5Irihc+eDpFAm0Vli1toBSDHmx3510ysoLCvW/XGr+CpVdtwTIXfVg0OEpwmSEv4Fmiy1EaxygJ/vuwtLJBaydXX6lBz52gZwbOiMGi61OkgDwrpeZibOfqSSxT0Qat/xAszHC9BN9loumv6PPupLA+Rdf2CLZjxON+obHOkeMlqXUM0kmXSNn5ivjbNYLTEPGc+VqHoEjvDNHDGPGvBJZqvQlLYft9wetr4hd/EG2djqVv7xJO36xnDNNzWoTXm8WjoqKzTwmH/0+09d0Qjp6p5zQKzosEw2e0fsUa+80a1wrN7w6tz+PCxWmi6xGCx2I99zdYjZ/+atPFYx4XnbwimiyVY2264Lhan4N6RQk5BooFr+GC6cuCA1hCmWL9d7DWd45oNK35TZfC/7Tm9T4pXW3i/YOwGlCnSDF8SY67p4S7o7TGNVrLHj0rKx73D/Hka8Uf5ksJT2sedRpPnfqaidUgS2GZuSaLP71X/3UJf9BaR8il0r5gL+B/rYzPJZKVbxOe1Qo2lcLxFRpDvWB8EZYW/HzB0RXP36B5l2uN/iE8PAirM3aEZFKb5nYEVi+uQvy0WXz5K6KV9wkuIzTXShkGveIzQ8R7HxRvH6Z1eFuITxwkPjyeXDr3d5Gr3XO61vlM8YHqkMMrKyMI6QuHhRwlZ2uMDer3WK1pk36rFy4MwVKRe8LxpzX/QzXfi0WvN+5irWolR4qwtNoBP/ix+vyO4DBfY96AZX07Wuv1McH+o+IJL2vdW/T/Gq3nHTJ8ioWLMyWLbhVOnivjrheLAGnU9yDaYYzoIeBhp0vevV+85AuSge3SBx/T8zuFNyvVZ4fumy95cbRo4QLJ9H9IDl8s2A0RfFKCw0w97zHNbblw4lEsQmO9nnWfcOqT0m8Git/2J5/bvU0fzh/28R14C/fCeOji7MYTmFxuzrWSWCGNRXU0FtUxvLie0SVDGFc2jEllI5hZNZ5zG47l3SPOpjJetCU9+K0L/8ia1oUQTYCXhkic/6hepeMHxdD6b0cpEYF/roWmfWLgnS/CKxFCtYtAmqQ8PCHl4gQR9Y91Xb5+nyfDICOC7ZXi8F4h+3Ah8sF6+RIi7xejP1hK8glCzG+GmP9PxXhmSpivkTJ8uwj/XRKYqyQMu0S8i7H8/oHxsAiraXOSGFKpiP9+KUCHinnlibDGhYzI0zXOGWLOrp6VFhN+Xvc3iKBWijGs1bPeqR2APWkXiIG8itUZeE5zO1Kwm6h51QguY8S4j5Qx8zkxphat2TiNuyHkPWmRsB+pNZ0kJdYVYx0poZIil5Z3mYTNu6RgZTXWb0sYni5lok0K1mwxnIVS8C8XIw880nNldH1bQv79op2f6HnXSpmdK+H5gBST07TjuVmK+LnCucCAuFJKd4uEsC9hVS/4jRNuzxVjf0UK2il6xo5ag+67Sn0PF84eLKH1pBTdVcKPZgn2BWL4Y0UTYyWQ08KXoRJUG4T3m8kVdjxUjL1Vz29i61C4GuHYDMFuo2jiCixl6xjR5c1an4FSaDZqLjdqHSdpTr/X2MZIKaoVHh4iuM0Q3rQJNx8lVwfkaK13IHRXica+KDr5gNatQmMeoP4P0vsC4cZZMowbpCAVSECWCa9GSYH5mfjNrtppwrunNOd5WE2Mo+RcmaJrVooG6vS+Gav19V6t72zBoFB0FxM81qrfUjlNjtTa/UgKUVAweZr6XoEVuj5eiv9v9PwhUjKmqt/bxHOO0xoO0DqsU9+nC3ZzBLPbpSCegtUHOVM0/H2NbbrgdU5oB/frUkQWil8GilGl4DxQ+HGWDN7gfNzRUp76q1ULhrXCj1sF6zo9/1dSoE4VvJZprr8QHy4nVxsmqIu3RLC5klwB09GSVWN1XVT91Oo5p0j5HCqFPykn35FY6OtwrUfAK2/TWk2R3Byicf9A8C6WLBqisf+feOpZUvxi6jNf+He83m/RGBs1jj7RfY1k9Svk6iFNVP9Hi6f8ZS/gf7zg2iRcvF1G9UXijXeIdhs0h6HCj7tF65O0bqPI1TTcJLmQkHwKakRViH6XS+Yu03/3C15Hkyugep/unSZeHRd9pAWLCvGwOq2jLzx6KiSbl0hJPkH48FPpPVWSP0Mk4+bot8GC6WD9Xyf8mac1PVG01SCj61PSUYpFTxXikS2irXniA+OlC31N8DtKfY8WXL6lsd/P1hnktm2The+BwzChz/W6/2bh1XkhvD9ZfPonwvFq4Xmz1rVV8xotGZbQPBbJ6fN+8fMmrdnzkv2zpZ+8E0vg8HsZIXcLhkn18QHh7K0ac1B0t120NUTzPkxrXCteVSu6+RG5GmRvk2P9s4LbWhnhRdJJP6yxfkw6x5Pit0eJtiYL32PSPb8tZ2uj5t0qXJqoft7wxBT9uF1v54kiTmSP7iqIJiiI5uViFGKFkCinPFFOcbx4q77/R9o/hPjnielXkStemQkxOkeIGvwXKILBgckKKR+3COGCbeWgcFtWDNTR98ek/J5ALjNamDmkZST5emYHucroGXJVtIvE4D6r/uvIFbIMtmbT5IoY+iKEIF7W02utBC26v4VcAdD36r8+CY98clXeSzWGPjHCa6UIteh5e5NCtlmKS5doZryYzG0SEmeJ4FfpunzBYIl2im7Tmo4TbP+szydqnK1ieM1al8ulGPXo1SZ4rdU9r4oxjtZ8f04ufK5T8A2KNK7QWsVC8K2Xh26hlIq7QjsRad2zSnBfrjXrkeAJvMi9Gs9Gzfdn8iCdIKM5Qa5ocIcY3Wti2EE4ZFpr0iiPlx/amVyyC+EU4FJWCvRsKQd1UiIKtF5pjTMIIyuUQPhbSHiM05oMlKL2/RAzHiGmf6JgPVqCJggDCLJtlev9YH1+WYrUGHnIfi0cGSRcbBIMI3oFNNxJrnDhRsEu2E1OSqlYLqWgMOQ1bQkZPydscYSZQLtFzwoKLPohfFgTooenpex3yJFRLtjcp7F0C3+C0MtNgp8nD+bA3aSnlOCWIlcMcoVgUiQ4/0b9nihBOl/4vFb04mo+vw3xJU9K3mm6Lihw16uxJ8mlkV6iOTm6tk3XNctADPfXqvuf1pyTUqYP1xy61F8QahWVMRrw4aT62RDi44HhcJT6nS+cfUXf3ymaXi3aO1HfX5Ii86yUriF6/rf7WQ71imcN1OerhJNN5Aq5OsKVXq3fUHmEm7Smvv5rIxdCmCRXZPS34huNek53SBlzQ5EQVwhOi8SDnhNfRTiRTy587z0hmkd4FhRQ9bS+LYJZUAg2o3V0NXY/pFzfpPtbtA4Z8f8qOQ9myWEQ3vleI2XyZfGavWktIZkVJERIaw695OowpcUvevRfkEChJ2RI+8LLp0VXFVpbX2szQ8rrAn2/KqRHBFm4NoZktEuuptgqjWOV/s8Lyate8c6/k8vElg3pnUFG2y7hh6vrAn3BlaEzV/IjCGVzQn1EQ2Ndr++dITzzQsb6RhlUJ0iGdodkzIYQDqU1pjbNc1fhXhk9L+Dh69V/sKu4Ss9uEU8N9JvAeRWscZfWbbnkyCbhWJn+6xNMfdH7ydITg8PyAcyD1zrxj1Ro3RaKfgpDfCuqsfZqHs2CxYekh6wlV5y5W59XhfS3H0nfWymDKSue/dfQOgcOtNcEk4xgPka84I/Co/W6f550uoNkzNVILjzOm9D6MfTOgfwqvvzqr/nNigdI45CI5lHgximMxCmIxIm5UfLcGAWRBFWJEmZVT2Vy+citevn1ETfSl01Sm1fBC61LOOKha0l7aYjm8z/SxkiJe1yKZxYLh2sPKWfdYuhl8iKv1n1l8gw0i1k0hBj5lyVsnpTgmYeF9wU7R5vFWPtkXCyRQj1Lu1ilIUMoCBfKSIk6VrsIr4rQxkmQ9MmouUEeg7gUgekigExI+R4Vml/A7IJzA60a+ygxr6wYar0UtT+LGV8kxfY23f85eUUi8mQ9IYH2AfbsQH1CxlCzYL02FMqwSEzrcq3LlSFG8Lg8JCdpLV7QXA4Wo7kt5BWsFkMZHbp3uH4PzrPUSNF+TPOZLCNpOLmzJSWCc4ng+DYpHq+EmNYaMTlHCk6b1mGz/r9QTHW91uo1McQFWgdf8B2n57i6/1d6r9daPRgK1XlSgmGW4PCYvJgna01WCk6/IRe+uaticyuECzdLKRmtvvI1v5nyyD8sWCQ1xxG6L0/GdbE8pD36bYSU7GLRzvuwULkzheNzFF60UUrTTcKH78rga5DSOFPrd5fo7cPCkQGi24AHr5O3ulsKcqB8B7s9VeQqyzfIk/tHcuGXowXLYHewMmS8BeseeKYn67qAd+RpDJ8OORJe1f9jpOC/Kq/9HO0QPrYNv/qJ8DFvN+kpOMNRIB7RoHEhY/eveu6HpSilBZcX5HkOQoTaxI+CMyMxeZ0Hy4M9K/DHaS0LBWNHCnVCeFCscaR07/vJ1fR4t67rEc8LHC1BiMqFoZ02P6RUBGcq1gmWV5ErOJknHG/Us+eIHwbjqtVY5woevnakput7vtZgVsiBVNbPcqhGhth9kgdJKW6BohecW0uLDwZnCSqFa3Ua1ybN52jx6BLBPPASjxdPvU9yKSu5NEv0M0ewnyDc2yx+lxBfGiS+9LBCl7rEt0aG5ElZCD8qsPDoZsm467SOG0OOpIzWcZj6Gqy+m8T33ikv/XhdHxjfE2Tw1grHZ4ecFnvS8gXTLtH2ShleEcFtgH4L+PWXNc4afQ/O4/5JtH2eYDxe65eR3DhSO29rxJ/P027de8TvAvgVCM+Cc0tLhLdf0LzXqM8uyeUbxZtLdd9icueC87UWebpnquY2X2O/Wf3N0XNHacxf1vivFl0GRtMijeHmkIH+FX12pNuMkk5VoTV9SWuaEt8aKPp7SHL5HF37JeHeruRQcIaqIPTMD4UiFILjEUE0TadwuycU3VKq+dVpPiPIhdfFhcPdov/j5Tj5hfjfwJDsLww5pcdJP+oJOT+OEn4ul4x6V2jHsS0UlfGw8Kle940SrQWG91khB9sG8eorNP6ndf1z+r9LcztecP631j8p3fFe9VuqaxJal3dJLh8W0vfelIQg/Rt6F4mzuXMtSze/yvL2ZSzZvIDXNs9n7qaXeG7D8zy7YQ5PbXiWR9c9xX2rHuEnC+/kla41XDDk+C1dFEbzKY0VEXEiZPH4waI/kfUyCsHbG/utv0PvgPwIPLcZVuyTpCGbpRCsF2H8Tci7RAi2RErEXDH7cjGio7VLcLiY/r/FCO+R0rBEhDBXfS8VXNbIy3AYFub0U83yURF1Sv2tCYVODBYB36GQgEq9vqTrj9VzX9ZYl4d2Zf4lgsvo+ioR5Hc032ZyMeLfEZHVytP9rLah0yK430qYvxzy+r4owblGc3AlWP4aUvJSYuR7YrxerXX5nJjNmVqblRKIrRKul4qBrdT3BVqjh8Q8ThVslgm+A2QUdEsRWqJXEOqY1jpO1Zi/oX7TUuYfkABdHPI0LtT/j8nI6hMsIRcKF1df52pc9+qeZTJuZ0v4HCnB+Qv1cbkY7z+lMDTLQIioj1dChsr9es4jguFxUpZWC6eyUnYe1OcA3wfJy/lldh7K5YlxztKz7pcx3KPdopEa152a20MSCsfq//US0Gv1nCdkuDWJToolBF4W7DfqGRsE0zsk0CoFm6TGtUBrszikkAXewIcljA/R/cuFp4hmp4tGxooONuvaO2VgN6mPlyRwXw7tZh6kdbsj5GBYFHofEdrtKJMw+pJgE+ws/ls03icD6V+6PzhPM0e8I9jdniejPqV57k7onSuYr9H6HCPBeavm8U9yhXlfE07Vi+d45M6PfUS87bXQ7luH8Oll4dNC8bPAybFO63KZ6PAowWQUudDgQTKgl8ho+rX43HuFL3/SWjfp2b1y0nxGz/uY3l/WGiXksPim5rdCyler8H2J+lohJ06QIexC4ek8rXG3ePhfdW2z+vugeOOifpRDScF0rZ6/SXT2F+HeWsExyIr5uBTnwEnyA+HV4YLfOtFXwBdqhHN3qp81mstc0cQG9TlFc/+p7u8Sb/xrKBJhufDzcY3zaPGrIOR2tZ6xXHx0sAyFO8idv/phyOC7STh6qnBpiujlJ7q2WfNZLkXu3+I1J4iWPfHeuVqvPc38dLWMrrvEn58J0dxPxRPW6LeXxBfu0vNmC7fmas6bRCOtmt89kpEb9N+CkIHQovktE/6tE/7ma12/pe9BNMkoLKtnXDrKLeIZR2IhX49o7EGEQrPGsUz00S5evFTwXyp8+ZWcnyfqngcEx4Wa+8LQTm+vxj1RY2mSrPme5paUPHiQ3NnascLfb0j+lso4X6r7nxLOTRHNtu+GVtgpOm4VHz5MOPZn7Kzh05pX4GD+qGjnUMHoVME7cER+UfNMhPSwP0meD9Q6P6u1aA5FBgRh4U9JFzgJC81sFz5M1Vq9T3rVKeq3Q3B2BIdzBas/ynAM9LCFgu3lWtffiX++rGeskYwtD+0ovSAeP1T8bFXIyH9B8iymNTpOxt+9GkegO1YKZ+e8GYaSw53Hb2bn2YL2zppwtDMfZLfbUg9JRqgbgVQXdK3jDyfdxjlDjmNdT85YrEqU8mLbEo791wf/sx0lxzu434FbkYB5rXDdM/vLLtQweXseETLWb+P17e8WHKz9wRs0v8PEUL/8JsH3E2I+P9kFswwh+G63RikgvxHjPF5Me9t2lhjFG410E8jFFofbRVqXD+4AFg4HCjT+J+1MrfVG4cRr5MKJ/pvaiVISrtvFdWfpunf347Nrtcv2Myl7n9H7Jw6g3263a6QYfeMtMt7var13t/B2oZxj39yON3sSFi3xDnI76/3h8Z4h/vmsnuHI8PlvaxO12/Kp/6I5FcrQvknG++60g2Ro/0mGzMiQs+ut2L4jo6y/9MMiOQi+RW6X6i1uKDmuGUfd6yHTC7FCcBNWGwlH/2OJGvwsZLohmyJa3EBBrADfy2xxOQZBm//ZePaBoeT5UF8EH3wanmv+XxSOZXpve4OelycG9GYVrhpJ7rzO/1orwXYitq3dU4ftBr58QFc80P6DVoXt5Ly6i+sG6rUv8a0M222Yf2BZdrtVSFy/VQRhLeb02t1MTK7wM/CAh9toGdbzDqDBXrUgRPy/SYlysZC3peze7vp/WyvAdrEeZtc7cbvbhmO7hH9/sybVv4aSEzHjqGcDBw8+inMHH8nQwhpKE6XEInGijkvcjeH5Pl3pbnozvbSlO/nrumf5y4LfAx4U1pkRhW/9RYMz2HuZ0GFfGEqFUejz4D1PwKY+DrQD7UA70A60A+1AO9AOtAPtQPvvav1bR8nLQPcGbjz4Y3xq4jt2+7bLh57K/AlXcML972BDshUKBipcL2j7UdY7B8iPwu8XHTCSDrQD7UA70A60A+1AO9AOtAPtv7T1X3pwx4WutZzceNIeGUlBm1A6lN8e8RXwM5BN7r8Qy/oQdWBR+77oPY4lLSg6gJoH2pvUirD46pMPgGK77XAsEcBp5FIe/ze0QuxcVN6BJT7QDrQD7UA70A40a/23o+R74Ea4bNgpW/383OZXmNe2DA/I+j6e7xN3XSJOhOJoPocNmEhNvpWAObbuUGYMnMGcDXOgqBb8/bB+UnEMVnbDko590XsJdjA0KNZZJgVmLbkCh0GtnaA+wPYOzddh8bGtod8asMwmbVg2rwLsoHiJXkEGqoFY0gAPSy4QZJUpwM4TrCVXOwaNMajx4Ov7mtA4WsjFgwd1nNaz423CweQy2O1Jq8Iyp6z/H6DbcN0YyMWm7m0ShXBs68e1fvfv5jiy/wXwdLBzCC3kziHEhasbscxDpdhB7U1YGtTfa+6BUyP4vCnUb75eLcLNUtGvSy7ld2Y74ynTGnaQS6fbRi7VcTO5Wi9BzYwycjXOytRP2zZOmKDuVJB+v4RcqvdKLA30bNH/vmwuufosgbMuqJsS1EfSodbX4VcYV6Pk6q7tybODfoN6LNltaMjfjT68bcYUprsgXbS/nbkGn7c39m3p2NkD+trbZDJ706qFWynhTVq4GqR8b5XBXSx6cISTHeTSsQc1mOKSca2heVTqvyCFdJRcHZ7w80rJ1aTKVz87O+9STq5+XyC3AtlWRC4RQxm5GjsD9LmHXK201v2Ujw3EjnV3S3Z3kTsnEuBsWN5vj64GCbad2+m/nlwNxYG6flfJKwr0vJ3xlKD24drtyLhAh+iRDtMp+FfruiatfbH+KxCOBWnSg/NoA7Gsd237WC5vr05jmDbDsntHvMbRdZl+GFNQqsTfSx4R5pHb+53Qf7vDOyPkam/uiK/vhwpXf6UHzyYhmscXD3oP1QmT01975VdceN/V/HXVv7hn5QP8beWD/H3lg9yz4gHuXvEAdy7+C79e+ziXDDuVYmW1m7N5AS9seBbyyvtJBern9OBlcZi9CR7YJwmovoZld6uSwvIBGU5rsJTO14v4g/oOF2Kpm9dKQNwgoXIdllL4CTGMa3TveDGk6zHvcVAP5otYCtXTyWWV8rDsJROwDHofx3LlF4mZJrHMZ1P1vGn6/QtC+EYsm814LMUwWOagszSHlySE3iNl9CQxv+9I4I7FdjWexGoSnBESxFeLaWf13DFYHZlL9ewZGt95WGa2diwtZ5D+tRyrG3PfnrMd1wx414GENhQSEcj49p+3S1qPY+k212GVtJNYvYBryRWszGrdgyKG1+tVrvt+ih1wfAKrWXGVrv2I4OBhtSQmY4eXl5FLK7oSy7L3JcHwOSyL4TVYetNjydUVOQQ7xHw8lqEoqJ0yFcvUc6MM+oOxlKExreuOWW5MyVyijsHQBxKufc/6EHHs5emaEwbDYdUwvhxGl8L6HoNxXsTg7vl2bQD7/EhOFd1xG49lUOvT3GqxXbR8ckVK34Glu20SnL4og6QcSz18CJYGN6gkPxpL+dqMHeQdj2XYOk19nincflYC/096/mHkip5eJxh+WXj9tGjoOj37JPGEMuH8zeSK9P2EXHrwj+q5QdrrzcKvc/Tfg8KNX2CJOh7CMhueIuPrXztV0A+thqNqYUm74f2etXdhxQmrJCy/pbk+FOIx92n8NwuWo8UDzxIfvEy/XYCl1/23+j5fSvCJ4kVLsbTcrtbtFMHgKix97tmad5N4x7tFV4FCf6MUqw3irZ2C8Y9FU6vEy/4PSx3ejWUd/akUu9Xkii9HtUau7v2+cCQp51Cf5nO+XmNCfVbpOY3CuUBenytcGCicCXh1f7YRglOX4FqnZ7UIxgGuOuIhQRmFmVi2uPXi4x9Rf2tEa1fLiDpE1xUJFpOxbFl9kgG/0O/PyUj6NpZCOCg8Ph1L8HGZeNomrVGn1na1xvpB4VZC6/1VLBXzAo3tSnKFMn8ouHdite5qsEQ+N4VgUCn8uljrskg4O1C88jzx5zeqfUw8Py4e9HXhfIOMiAbh/2TBe43Wda1kznWC841ai6CezmjhwDAss+EYyYarJCuKxGOCek2Ngtu1wtPThBeeeO1y4c2nsXTUaC3Ol64yXWM7Q+t/k54xTDJwJpaW+kpypS8+Klro1rgu1bODgqmV4tPjdW9/GLoV4i2rNa9ZmkdGcM8TXZ8pPe0sjelTGmcFVnKgUPcMFJ7NkuEYZGYcJz6Yz9aZDyeL3ovEN56VnDpO8vswrfn3Qjzse1gK+2LRQbnuLRHfPEL3NQv+haKRz5FLO3+2+qnQ87+EpcSfJP6WkB4X4OFZ6nuc4H+OcONxwaFYsvUyyb6gDtS5WvMCcvW/xgs/PN7gBCD9Zyh5GXAc3j/qPAYkSgG4ff5tvLjsISipszpIbiz0ikO2l+62pZw/+nwGF5iD4OHmeTyz7ilI7IeGkiOl+KcLYW1Pf6/FeSKsrwr53yVF6UER/BIshfQUEdZoCd1DpOgVSQH5ppTV88QEl2OpnX8tBnY6lt/+SQn/hViu/FOF3OvE7I7F0lQXiXjWibGNEjEMEtF/TcwqLoH+Jd1zElYjZKQUn0Ixw9ekWP9FeHepED8gpFtFhEdLKfgNVvm5XcR+lIhlgxjLZDHu34lxTRNj2Kj7E1ImrpAQ7VHfx0vh2fnuYVEMeqUzHlQJH5wIjcUwoxouHgHjyuGC4VCZB6cNMYW+MAord5ivsVDMKk9KxkKtY8CElmhOn5BS4Ehp/6OY6XFSRNLCi+VYrYbrZQQNl1IdlRLQIHh+WsJ8rhSMHsHmXJkVG7RmSwWv6eSK2X1EjCkwVI/D0pcOE26Mk1JwohS17U/+nKFw0QgYUQJH1cFhA2FUGZw/HI4eBFEXTh8Ch9dARR68dzxcPhJmVplyPnOA/XfaEDhjCFwwDAYXQW0hnNkIjUXwzrEwpQp6srCue2fK3xmC+6Fi8Hli4r+VAf9u4POC/wuiiaCOzwjR6celsHVIOXpRMPyL1jiKpey/XrD/neA9VsrgIiwldXHIAdCr3bxO4fMSXXecFL47hNdjRZ/VcgIEtbu+KMMsGuIBY0UPr0hp+LXmd58E/UekPAT8JcqOMnlNqYLvHgYnDoZxFTAgD+oKYfFuhyK/F6ulEdD4HBly79VYXpXhHpVBcYwU2DLh2t/I1VB7TTDKCtevEn19THg8RzwnT3A6Xs9ok1LwI/GL4Vimuwr9P0H8bLroZIQUnnwpyUHdur+Jl03Smh+qa5/S+yWit6AA8b1y4pwkA6JPRsRm8c5G9V2l9XTFExt1TVCzaLHGf6H48rtl3I5Un6/Pzuk6UBo3R0JBFCIupHZrI65eypSHhZ3ers+HSAb9RbzhQtH+HOHqbRr7TMFtleCK8PhVyaVecmmwXfVzm+6bred/U+vwSfVzs65br7GcIOPnTnIFXkeJ7m7T894tuBQL5o8Kv96DpeH/q3CtRLvFgzXvn4sHfBz4B7kaMhOxmkRnCedm6/4C4VyZ8HzXbXQpnDcMZgyARBRWd0E8Yjww5ZlTyJUjacftSjkdCrH6dkG9w6MFuyo5dFpCdB7I/DHSCxzBZKTg36E1y0pRfVi01Ke5H6c+gwiQQ6UUjxLv6dW9Lwiu52msUwWj7+v5Lep3kq4fL/hNwGoPPSaD9Nui3cu0lr5k419kSE+UXhPTeH+r9/P1f4P49Ys71vHknKsvgpWdO4N3VcgxM0Gwnq1xHyX5HDixN4i31Ah/J8rI+6fGc7r0gPNFV2Uy6EZIt1shWM8ll/n3SPHBI/XfL7QWgRP2HOFrSjwq2HFdItnXpjGcKLoLCr6PDznXG7TWWeHK3eKPR0iXGiKD53h9XiXZH9DgS1q3mGTqsTKCN4gPPqGxDZOMC9bpYPHOmOh7iMY/Wv8leIPThPdf6F0kDn2trOxcy9jienMTzPoykcJa5rQs2BKXFeyveZ5HzPG4ZuS5HFo1YUs3HX2thqz780Zcdp8MrFwE0S2hPUUMZI2QdQW5lJM9Yva3Scm7Wswu8LZVSNFKh0IFekQ0rVIwHAkNT9+niPiHi5F4IaOpWoIoqEweKIb/DIUvDBJBLVR/4+SJCIppJtXnUHLFXtslWM7Tb5vFqCslBJsl/J6W4jZK8/+NxnWE+l0sJSnYWu8kFzLYJ0Z2r/qbqN/+Iiad2u5qVOfBdw6BsgT8aSVUJkwZx4Ejagw3u9MwudIMqWkDoC8DpQnIePDZOfDAmu1ij2A/VcTua/z5gn21hMrfJDyyYkrzBJdGGayDBLc7JegPF4N+Sgpwnphal5jL6lAYxjp5+uZKwZwhJr9Ca/tDeWA7xIzna+2PE+O+X2MdHTLG/6zfBmw3zOLKUfChidCVNqGf8WzmcRe6MwaR4wfZZ98346klaQanL5A5Ml6DnaisD6c1WHKVnowpFG1JmFYFpzfAx2fDw9v1kTQJzudJiB8nhbkpFArSLbxzZEgMEi2mJBR/p7VrDtFSUgIL0dt8CaY8wf45KXhpwbtbCsdMwe4OCYXXJEAPEj67oZCXQCnZJEFULrqaK9zIF+39S8+7SHRzifAqCE1tFt4M1ZrNlgNmCTs6ezW9Cr4109ZwZSc0FMLU8bYOU6vglvnQntoVn2sVzuXJ6Lhf/OoC4e1TwtcqjfE+8abr5DF/KrRLfKJoIgjjWCij8DnxkWCtvyh6f1xr9qKE+XTh8JMS8qUyJr+v+z8qPjtdSteH1PeX9DnYeV8vxX+6DNK7hVOjpAQskVPmJM17nmj1AdHiWaKrX2kOReKLMzT+oGhmUs86SOv+d+HlLNFrEOb0+nbCILhugvGs0jjMaYZP7VYy2OaQsjlffOYQjSMa8s73aF7dUnjPFp0s0nVjJL/WCmbFglOZdnp+prUbItydJv4cyERCTonNwv2z1X9SfPIlKY5R4c9fyIWhtmqtn9JYl0sRi+h7kP57oxS4oVqrV4RfGdF/m/DlMvGFIeTSFi8XHgfFeHevfXgiHDvIaCeVhbtXGC87dhD8YxUMK7Hd22/uNAt5i+ZfqfkPkVE7UY6HuSEDYaGU5DvFj7rluJkpvni71vBtWqc55MLa86VAj5Rs6QnpJO2C0zjx1WdlPF4sp85PZdD16BkFobX4uMYfl5P4C8KTlXp1iff26BmBs2S55P064VhKr7jWoET/D1J/Oy7+O70KPj7ZjKSsD9c+AS9t3hldVMlo/7rwIigIWyqdo034g+A2WLD7J7l014fpuqB21pOSBRnxxmmCYRNbHytYLx7SFcK/DcLbzwv2leJJQWHeBVqjtaFn/ES48gXB6+mQwdkrmlkd2qnuJlfMe5Ge/X7B9hXx1xYZ60Gh8puks72qMS4Q3gV64Uo9Y5ngUiO+P0CwSYTofr0cFcWC/RtSq7H/DCU3CqlO7lv7BCfXHWomd7yEnxzyyd3flMLnsaYXIVa8/xpJgbLW/20NuQrIo0WIo4TEHULsIVqzB7UbtEFC8k4xgyA0469CtuKQEVagV6G8TBEJ8FIx9xFiQvfIq1ArQqzQfVN1fUyKTJMIZbAYRlJju1zIG5eicayeVaD/7xbjRITcKkI6Rd9P17UD9bzPywMyRGP4IbkzJd+TUvFBMZUX5N3oEcEmRHibJSimaLfmFjGf6A4NpXMaYWwZrOqBd42BtJcL+3Kc3HWB6dGhbjb2Gn58Ybop9Pet3rbnbimv/xDDmaL3PsHtUnn8uySoO7WOhfrui9nW6HNpaCv+ca19l5TQl8WAS2WwDtO1taHrzpOS/Cfh0qiQwDlOisojUpAeF86dqzX4teBdIpytZHux7VePhveNgxWd5iF1diTqw0lcerf28m35OcNWHTRtp1RFewpK4nDjDPjsc/DQ68JkBwu3/iQl4jzhz/kySjYLZseIVqpFcwdL2X1cwqaa3BmlFimSYcY9XjBZp2vPDsHnLK15l3YLO7WmJVqHIq15kf6rEh7kiT7yBftK4dRJUhY7pQzM1TrNk1f8bClKA/T8EhkBGdHxMAF2NNsLn5w+AG4+FPqytk5RFzrT0J62uy4eARt64GcLdsXngrCPAJ/Hiqe0678JUmqeE1+rCIUWHS6YtsnwW4GF7AVzmiF4/E00EvCYrwo2s7TOjTKyYjJsg93TMq3B3ySQD5XifC7wBwn6VVJegnHFQzuCruY2XgpLVPN4QMbFAikhM6Ww3y0Hz2wpC3XCu2Kt133qp0JjKxBuBhECwZmb58W/K7eroB8/CD4/1YykWASSHhw+0HZ0n9q4q/WqkxLzO431PCl6wfOCtYyKP6eFSxnRzDFarz+KR50nmKTkrHlI/H+WeFSZ5EOBaKo+ZLgnta4TRYv36vcjtC5niv6O0BpuDOFGleBdG3JCRsidbwrqkJSLPwf1fY4TbqRkPKzWnO7Qs84QL0Uyehq5sMpdt+MGmZx5sdlkS8SxXfWsD8199jnjw2Ttkv9oh+XGimSE5AtHVolXn6aoD09wfUx8rlCv35E755MQL9goOXCPZMxBIflUru9PCHYTtEZloV3HhaLNc3Xd0+Kj66XcFmn9shrDwVj47BgpyxdJJ6nS3GpEZ0FoViT0jFHk6uy0h65LiYYCXjlb/U0Uzm3dJlfCVw+xcO+VXXbE4tsz4SPPwAvbjfIKnNGf0xgiIVlbIdr4p3hZuATPQ4LJTMEuX/eeJsNvjGD9oGTU0eRCuKeTCzNGhuynxCMgF1r/Z+lTZws3J4huuvSsmNbpO6LVbyriZrQcSL2ilbdLh7iLrROMVemaWvHvRMgBXBoyYgJ+/SHdc7TGM45caHedaC2wRS4Wr/AFw1K99+m9UH1fFtJJ9nnrv9A7fIjmMXvjCxxdM43Goro97uHzL/2Iu5fcDcWD+m87qb/PKBXFjJn9u99zBiwRwX1SRB0oBuOk2J+j/78jhnO8vHAVsv6fFxIFnrYeIXi3EHmJiKhAAqVL4V2jRXD/Jzx4u5jnL7BY0ieFzDOErNNErL+WMFwvhvG0vNzvk0LwnOaRJw95EHN+guazSgTrizn3SHl4txTzf4nBPEGu9vAz+q9AhuVSwe5xCe6J8oyViPk2CC636X5fguIpwWredj0So0rh2nHQk7Z6We1p6Mq8Xmnf0dZ9MmvC7dQGWLvdxB9jpXh1ak2fkXCqlqJzl4TPbM19uBhWkQTEByQIviK8OEfK8EES3P8SjJaL0TwhYZiWslehe3q1CzlGIQx3icldL2aVkkGXFG7MEy2l9Qpio8vEaB8iF3duyvS7xthrbY95S3cFvx3xltd5K7b3ObQGfVlb2ZMHWxr/rbNUxjWn5ZrPcjHex7UWfZrvRwTXILTo74L/fWLsK/T+uATQdcKtZRJa7xaMPy4P7NUSrCv0/oI+z9FrkOjoEuH3a6KTlQJCoKh3CLfPlbL4E401K9w4RYL1URl0z5BLNNGt+ddL4V4gZ8TB6uN+wiGp1fkW4vjBiaa8tSSN/73O/M/AkGLbwevd6RnkofI8Bue9LtHcvijecDIWJloseC7VGt0voZ6S4r1EfK5SCt0GCeUHNM+01mqIDNgFUtRnaAw3SwE7XTxhodawSbziafG9zeKf95NLnHGNPOKBxzqizzGtyzuk6PxWntWExv0h8dM/is+O13OXa71jmkdaivylGvdCrfWRWru/itaqdP2z6q9ZMkHugEK4YpTRX1cG2lKmjKc8C78rjcODuzxrGxNeLRZcl+pZTwqugUIeJ3fG7fMyUM4Sn2sVrt0h/HtF860Wb3pVRuYrop13C0YPq58XNIaXteZjpMidped+TMbPBdq12CRaLRF9bRKPulC0+i2tSxwLv3S1Br2St2dprHeq74VYmPTbJWN+r3G0yVO+UXRWKbkXnC3ddeHi6yZCRcKMINfJ0VKPaKgrY9+7M3YuMOrCc5u219NJ5MJ+fyxeUyl+tF7rtE7y+FQp31nRzlLRwkNSVAu1vmsE+yNk6K+VEfOYrhkl/jhEuspgyYs7yCWieUr8KyVD5jF9L5OukhbvHae16BVOpIRzZ4oGH5ORGpN8Gy/F+zldE5EsS2u+T8iZ/IDW8Wqt0y2EEwlU5cF5Q20dHAea+mwdejIWBnn8IHPwrXpdNHm+4PtH4ejBwptnxZtek7yMiJYDZ+3HNQ5HDt7npKOsF792BPcPSy8KwpIfUl8n6Bl1wr/79Pm5kCMtCL1u1nqtV7//Chk6T4rHjdL7Qq1JXA7EYAcqpufP0bqhe/4pfnyeaKpTsC4VXl0injlH9J2VzB2mdfuB5naixrtR45on2i4RDp1ILgzzVdHp1Xrm79+4/ZH+LDjrRqFnE3mOw00zbuDtjSdSGSsm4u48i+7anmZufOUX/Gj+LyC/GqIJy6LXLzPs54KzeRELtfrwbFOC+7cVSYDfKKZAaLfgndriRMpQNXYmaU/bO7XeXw9pmrvKlHaNDJRXZTw9JMLa0Z6b/x/h5Pa1471pl0pYvbTbdwwrhu8eCkVR261wI+DvhXLv+WZU50ctfOIvy2H5dmOeC0KhI7vbBosxtYtJ+mKGdRIUm3ajj2oxw04xohIJ00IJgFW7uTMQxLz/kODwcn7EjMTzdYZoY48Zjs7eLqO3Z4ZSeA3yI1CVD6+0wh1LzMHx+oQb28sy5Oq3NFtnZtsh9yOXsQ0JioOkaG3bX1gB9XagnPrsPOvRDwX3p0LRAb763HYs26OrL4uefxfy2n5LPKaFiGNK9hmNUJtvO6XdmdcbSX4I1nWFcPdy+Pa83V3Yj8tBckto9ycwFgJFZM1Wjj1r2RAOd269/bjT9m4p1O8L0V6ecHhH7RtSEL4fSADxz+053+IyVL5HLoa+ToZXh2DcrvEO0Npv3omBUrYNLZ8jQ+w727m+VkZIB/WFcFYjnFxvIcPre8x5426zdlV58LdV8OPXcor57vHn7WXkuljKzKdD+B7QjLMNnewsS9auMn6Fs2ZtmzExTF87uje7HXoJWqFo4MYQ/wtfF/78n8upGybZGm3q24alOdv3FUUdCwv7xcLt7Sz9SIbCot1YP3cn8mZ78wrKBtwhxTXC9hMhvUc7eXua6WpnOsjOMsP5MvqOkVG0+7pEVZ7t1p0+BAYVmKzv2oa/ZX3TA2oK4K7l8JWdqhE/Ez9+ZBfzDEK4vyKD6uc7wNNw9uEgDPlY4ei9uwnXuHhVk3hd917ga7CTvW4HukuQWTAIYSW0M9sRomMntEvkkAtZzw/dt6Odu5R0jSC0c9ujJW8xQwksUUOyDXo3k1c8iIaCgZQmSimNF1EUSRARb0v5GToyfTT1bmZp+zJSPc2WEjyS2KbY7H5mKPlATT589Fl4dlN/r0cU295/bRvhX6pdhRf0/Tx5JxbvxTOGhnZ5DrStIFMMtxxqoXMbeo1p+s7eGUqB8hh3jdF2puGfa3IG08hSE5BtSUsS0dxn3vr8iHl6N/RaSEZ3Bha2WbKIlj5LfrCsw8Y4vATmbDJ2M6ParutM23mpV1uhKgGtKfMstyRNGZpSCa+1mWCoL4IhRfB8M2Q9mF4Na7rMezaqFNZ02/u6HgstLI7bLhuOCRfbpXHl7X6EvMgmThtiHroRJdCchPbk6xW0N8pQCujV9w1+RTGYuxl+t8TmVLhN5HFnGmYOhDFl8OflkM6aB3dPWtw1uLSnhouvzmF0ma1Xejt6QG8GRpTaWv5rrT1vR1OKubYOBveZwDLK4hsZWbp7B/MTETN47JCyJT0pjC4lPwrNffn67VnKEimuHWeG7pru3LmyXW32uY6FrDzfbPgWd3PP7U7b2YsFbaaktKUg4x0hI+JFJosG1nTbofZlnRZCObzE8Hp4ia1PXxY6UzC6zPC0J2P0NbrUnlsWlwc+beFKLzabc8sBOtJTgUqizoNMGWBwaOq1e8oS9rziGLQmg+uLpPzdTlliM1EHyhOWuGJEiSUWeXCtGSFlcVjaERzMfpQhRa2U58FLzdBQBIMK7bzDwHzbpXu2ycYdcy3pSFHM+om5pqBV58PmPmXU9AxegQGciGSoL4LmXsOpyjzDi3gELhxmu6gVCVvrvuz21y5IVl5TYM/58wq4Z+XunDHboYtJytHzb2EJENHOycvsKCFNf7SZA+HC4TCp3HB+W1PS2QmtRR3j539YCj/ZysCdJn1gz+qWDC8xetnQ88ZAuDxhcrFdcinmvt6BOCDf5GJ6t5zlNXrtnjO0ImFOhNOHmGNnU+/O+VsgYhoK4e+r4Ysv7Oiqt0nP3LibkDiBXNTAgbaft70wlGT4pwPjdAehL74D6S7I9kE2I+PHz9VGcsSXIjGIFUK0wHaRYvlmbO2vO0pgmZ7+sAx+vOAABv23tMYi+P7MrY0k+M8MpbDBlIiYkrSx14yb6VWwvtcUw2NqTVBt6rOQmMo8y3w0pcqUwpdazDhv6oWJFaZslsYt494j603hOaoWXm4xATSrxhTEgfnW57ASu7c7DYfpv/mtdu5kZAk8vsGUsyNrTEFd0GaH85d3wsRyi9luS9kzu3QmZUixKezLOuwc1sQKuHSkCd7NfXZ9xOmnxfkPDKVtu6lIQMzZ/lkp34doxJSR5F46axIRU6R/u8SMzlMb7JXYQZYxn1xK9F0pBnHXFN9/rLZdyiHF8HZlEdyd8eZFLIz0j8vgmY2G6xcMt/t/s9hCeo4dZMp2YcxwdXccR+HPDoa/8VCqfAczADf3Wrz/8BIzGh5YY9nXjq8z5WWFcO/EwfbekoRxZZZ4YHKF4XZ3xt4PqrSQ1rXdMKHc8O/Jjba+nWkZvdV2Bqc4Zvj9y8UG4/OHWkjNK63wqoywyoQZSKVxe/d8+O1Sg8Eh1XBavSmlA/Lghc32zBGlMK/FQkqHFMHti+DxjZah8apRBu+H19m1jcXw9EYzmOoKbGezodCMm5VdUBKztY27tvs6qMD4UH7ExtyXhRc3GyyuHGl9ruq2Zw/MN3orjtmYmnrNAN8dB0Ww812db/h690q4a4XB70Dr33boQMtuN32Arenm3u2zr52FJ/tySNTm5wzcu5bn1uvYOsvalvV3XaqiLwtTK+3exR2Gr+FWHDMnxc8WGl1MqzIcjrpw1WjD0d6s8a4H1sAj62BSBZw7bPv8Lpk1/Pd8ky2TKw3/X2w2uRfw4LpCm1tyB+dZAz541wpzfAHUF5rxWVOw493Rvqw5H0eVWohdd3oPnHi+0fjfVsGXXjyAywcMpd0zlQpk8Pi7e8OOFJpQUVkH6HOc/q1guS8MpcBD+d6nTNE90N66rSxuZzDOGWrBLs19Wyv4/WEobWswVSRMCcxTqt6m3lxdoKxvyk9+1LxqUde83X3ZXFa3krgJ2o6Ued8g5xmPRcxLVp4wwRSXNz8RySmrZQnLztfSZ4ZPVb4ZW029pjSVSFksjJpSWhC1flLZXB2knkzOOxh4Ort1uL/fDKR+NpR25xZ/77vdssalcciL2lq6GCzT3s6Fsr8bz/R8W4eyuIEk4limxfbU7gn8rG94VRq3z44DGZ2nK4jm6li1p3Zf0fZ3E8aeD3HtyPTKIHBCsmFzn+F3cdxCNYvjdk1HytIktyUN9yKu/d6WzIW2tqds57Iq33A06tq1zX22exVkKY0Ldz3fnhfgenfalLK4a+sU1EcLjD1XhrMnZa9cu09dyiDnOvbccmW8jLr2f5+MmPaUPaMyz+bemzHDpCdj/RdG7bkRPc/BrgnjUEL1wfB1YjNtRpSr83gx157dndm7HdysD8VRqC6w84R3Lbdd1e7MARnRHwbS+TKQUp7hHoCzA+JxdpOWi6IwsMCcCgtaTRYcVGnr7+2GZhZxjDdF3ZwzYduWH4WXN1uf0waYoVQcM+dKnzQ1V06e+S1mqJfGDRe3ba5jeO1gjpg2OSTKEls/uzdj+L4zPI4pmczczUaTEyqgtmDnDqOIY/ykK7MXMkrjG1K0q52lA+2AoeRAspW6kiE8efyPKI8V0pXp7ZeB5EXiRN0oJz38QWavnw0FNfTLMZV9YSh58i78bil879U3ew0PxuLDg+xWb/VWjcXkprBzN/1niU4bAAPzFL6ThjGlcPFwEzDruo1BR7c9g+Gcge98hq1Tc/YL6e2epun/L/OnEmAteO9mqzjmrQylL2AJADYcYOdvaPOBGnzuxc507MoYPQL8z2Lx7N6bg+N7+ry9LWTv7+M57HH/BUAXDh8mlwJ/+1MLFPAhhfBiJ7z/Cejs+1/H9aCuVlBI92ns/GFwAP29kr2v156PHwTfPdzOiTX3be0Q+U8MpW3XqzRuRkJravecLnvSf1ncHNotKQvnzvgmP7dEXWDGfBBxkPL6Idx6N3SwqAvlcRtHWyq3u7XP2J3a0GK4d9Vb3Vg6Hjsn+fs36fkHYVkyg6Rg+3Xb8/TgXoZ8N0ZjgWXdLI0V9OuACty4itfuxzqi61hI0wmDbOt7bc+bOZorsIOn47BEDT9j/4be7mghhf06h0QELhlh4QJ5bu5gc5DFa0mHMVh3u+dRhmGZsvpx5i70tYGXgkSZ1SDbEmrqKGvbZojmQ7Swf8/svfX08U2ED3y+PlzuEHAO3q6S4b9VjMwwqgef9R7suOyvc3H8ptf9FsmC54IXCSuDjeCckMPxfW0jOez+dtfusqp9dT1vRP9pHD63xVDacnR+GxhFHFM4X22FCTUwaxDct3RfW6T7e3s3lmjpaiyx0UtYkpYXsMPu3Vjtn/e97s4pA2BzMpewwdklmn4YS0K0ZrcWOliv3t59g34RJxfWF3ehI537fds5tKVy+tEboYN5vsE2PNZ9YyHVYtkEvwpY2ODJg203emG7nT1e2WnPv3Sk7YAv74C/rthfKeBwLIPjt9+k54/EMv795q1gJO2doeS4pPwsKT9L3In0+4AijvvW4K89GTvXck4j3PKG7yrlkasB0Y6lZazBUv4eDnwGS/FcL0Pq11iqxi9jSSE+LWv+RCwNeFaMuV6IeyOWprxYv9dg2ZZelBFTi2Xlu1l9PibP2tnArVj6yAkSKN+Vt+0hcvUcbsYSUoyX8DlZguYRGXpnYdl7KjRHT69eLLXkU1jGk1nqO4LVE6jH0k7O3Qpa48vhI5PMIOrN5HIlbY/BBvmTQj61fl+9bB+NpY2MLmngsXVP0+tlIF5kyrCXhu4mjhl8JKuS7SztXAmRvB3oHkFh5qC2kyODa3uKd8gIA7tuy2c/99/2FHIn1G/4/vA9W/XVr/Tbx1a1riJsE4qX3GJ8elnoaYJsCmJFkF8FfmbXRms2GYKvA5HoG2eYOK4lv4kVGUyzKYgX22+JUujdZL8V1oXWYb9qtuPrO2YURYJwHCUG89zAWDJNzo1CqsscAb4P+ZU2X6+f5KXjQDadI2Tfg2je/gi3N7plCWeJ8nbhSIg45kSqfp0jdDhWH28jVlLiUqze3vckA57GMgsmdd2tWIKBaixT2om6dwKW7vxbmGd7ieTBi9gOTR2WyW0oVh/oE5IH63V9UGfPlSxbg0VVnCF5uFGfn8JKRzRLpv1F131Fz/qmjJOa0GdP/wfRDC65dPYL5Tirx9Inp7Dss2VY8LbBuKHYaunVFcDarh1kshPNbP3XQTjuVNI9U4nE7NHZJMQKXo/DjmPywgmFZTqR7fPf4F7HAc8zOvzfjlbYsY3vZcxpukUuuhDOvulj5wMnVcCRtVb0fGmnnXMcVmxhtf9aa8lrcq0My4RagWUPrMLqWX0Hyyh3E5aq/THpVLOFn/lYSuwzRRNBwd1R0t2WqM8hWHbOGtHbJ7HyBEFW1Bl6/pexTIFd5DIkfhlLzf97LOtpFMuGep76vk00dxWWej4iOmwQzi/WfMZi5WZS0sMqpd91YFFdZ6qv4+V4CNKjXqt53rz/YsWeht71baa+bDhL3vb7LYbS71Y+yEutS6iIl+DvJfFFnQjxSJzvLfojy9qXQ7yU/Tb0bou58qadVXo7lp3nHqyuw1lYTv3vCQlXSzBlpWg2SHgcJaIcjtVOSGC1J76F5dW/VEQS0/2eCGYaVuzsTvVfKyKOSOCdL8RfhBXoOwNLZfkUFmpTTa6eQI+u+ZsIf52EXp8WfJCIOKn/n9B7r4Td6VgO/eEay8H6/CmsBke9BG2und0IH5xgoQPZ3bR73C1M8QP4zvf6T11JURiJ85NDPkHMibCiYxUff/kntsPkRiES470jzmZKxTg+++ovaWpbBoUDLXnKtkpfNgnJDiiqg1QnpDqgYKDtQLlRM7CSrZYoJVYAvZuhr9U+x4vts+Pa/b3NkO6BvIqcAu9n7Fl9rVAyBDJ90L3R0vcX1tiYU52QKIFMjymoBQMsOUt/Kb74a8AbB3QaWkYNrR1l3/O5B5zT8T3wsxxdNZGJJUN4YOPzLOpaY3MPksg47tbGnOOCl6YsUUGmZwOuG8XPq6Czr9Xg57hbX7s9A3FbQ/J1zkhn689b7pNxmc1QEy9kc6aXhJugMJpgY+8mBucPYE3HKo6tO4S6/AH8ZtnfIFG+HSOY1xtQ25vnFkVpe3Pytxlv8N+2cNueseH/Ad+5eCsjacs4fMhGA2PpfOBOsinK48WcP2gWruPy57VPsCnVYbi6pf/wOAIHgL99mG47Ti9DabyEeKaXdLaPWEE1m3qaLEHQtvPdai3cHeAJW49jKzg424EZr98d3soxsY3TYcvnYI12cyx++PN28Gzb+UEfLqOBVfj+rkWr40GkALw4XPcQrNmSmewayYP5MkAWSyEagdXrel78vVT8ugeLdhgt+fOw5HETFlpbLmXvKSlwL+m6Lv3/RSz1c1Kvf2OZYcdhtVyOloH1qGTJt/T/RnmsPyU5cRhWU8mVjFkpQ2io5MYQyZmb5WR8DKtPNlzPiEphHSQ4TNPzMuRKbVirzocfH2Hn01Z37zoUzt1qMW4F3lngxkjjk8kkKYsV0J5N44XpXI6hglgByc41xKN5ePlVJNM9W+Oqpf0kFs0n1tdGMtVJoqSenkwvW7a4nO3hJCGcdLZDdztyzLGTPrf5vD3+GPQTpoHtbcFtNbZt79/Rc/ydz0mtIJpPsmMViXgx6UQp6UwfOM6vsVpgW18elKAojFrIYZeioYrj8IsFcOey4I6LsfT+i0QvPcL9tcLDIcIvHwuVzQqPfynH+CjtxKCdoIukt79XuHi6rj2XICzadKHLZLz/SJPdJP1usAz9pMbTgYWXFmBh7LXbOIlXq7/Rov3fyglfKF3uBqxm2omiiw/rvr/KcFoQAnahaHuD9NaEnvecjL//gh2l7bSfzv8ljy68E0qH/geeO9/uLa6HvErzlOzvrVdFFs9thO++8kY9dSgW3xkX0gferyRWUG82VjDsPeSqaC/RtYv1eSIWUrZUOz5TRMSLydWauAerTP9REfNjEk59EoiDZbzM1rjyZdR8VJ+fFEHeoXGN1I5Rtwy7pfI+niQD6mX1WSOieQWrFfMuEV+XjL1b1F8KKyqIKdFENY/ntoJWQRTOH25x1XuyS5DbWerfrWHfozZ/AGu61vOJ+67gr2f9lWnF9ZRUTwUcFrQt5tSGY/nYM1+mqWMl9QMms6ZzJVV55cRjhXRmenCdCOlML4cMnMbwghpuXfxnxlaM4agBk/jjyn+CGyeJS1emmyHFDTSlu+hNttNY3MCZoy/gpfblPNo8j3NHnE3GS/LXxX/hsPpjGFnSwH1rnyI/Eqcz2U4ibwADYoXMGjWNHy74A8V5lVw04UpW9jXzzxX/5OCa6YwqHcYzmxcwpngQpZE85rQtZVH7Mtsh6R+PpTqJhXaTXPBjgbFkqZGSbRxaM42Pj7uU1zpW8fma6VzyyEegax3ES6CwFrrX225GwQALd+xcC5EEJXkVfG76R1ndvYGvLrzDamdlU3ZvXpkZKB2rwI1DcZ3tWiXbzVjM9NnuT9Eg41mRPDMw+1rNaM32auekwp7f12o7XXkVZlgm27j9yJv4wos/JBIv4PgBk/jGvJ/z1Unv5g9L7uaMISfRmF9JYayQn7zyK9tlCisxXtZ2nYrqbJ6ZHuhab2PJrzIDoWuNjdVxbU6FA219OtfkrnMcK82Q6QU3Ad0bIF5o/3WuNk91Ue02SjvgO37OSNpGI/QdiGSMND3Xs0KOG3nHqPOYXDnGiorkV/DZR26AgmooqNJuRp6tUzRhxnu6S0YitgOVbNOzItC9zoz+RKnNLRKnz/e5YdyllMWK+Mprv7bx+lnoWmvviXK7v7fFnhtNQPsKrXUZdKxU2GuBwSWaDz3a2fMzdn42WgB9zfbsTC84UVuHSNxwzY2a86Gv1Zwb8WJzLOAbriTboK/F5F2625wYhTXmxGhfbs6HaAH0bLR1iZcoK2yxrU2s0F69rYbPyXaDvaudVXzo2WA7kfGSnDzdHSNpS9REGgaVwJkj4AdbMn21YUU2W7Sj3yWF50HJpm8pcmAAVnz0eMmPUnnP1+jeKqyG1Hwpep+VMtWlXZuggPBAKYnzxPP7JHeWy0mXkHHWLGXzCf0W7HZ+K9RvDblisL+VA/EE8fgOrD7N83LsBXUCR2IFV1skZ4bKCHtFxuHrawZNqTK9YEGb7cztMkmLEzKWHOhp4vrpH+aBNY/TlUlyXv1RfOnpL1nUQWGN7Qh1G64Pr57K9ROvZl77Sr676E7LMBwrND7guPY52Uk62c514y5nXMkQbll4By90rTfc72myawuqDYeyKcPPTK/hXlGd8alYvuGpqyzFvU3ipQMNL93AANEOWLINShrNkda7yfA82wc9zeozZXidTRpNRvPlXPONdgK+XVBtY8n2Gc9KdVqm5O4NBgvfM5zOKzd6jORBqltzGmj9RxPGp6N5RtsF1aGdIh8yuiZifGDC4Fl86KD38nTzy3x/6b0QyWcrxrZtSYSkB8lQ0EPWt/D+D0+yzLAvbQ5cr4/LoH+f8P5h7LjEAOALchScrmvaZSBdK2fz23Vfk15VoZEEtPIF7BhGH7nacGkZ+552ma6VQ+BTckicJefEetHC30UbF2vOC2WUVeqazTKYrhd9PYcVgI7IAeKzdYr0ezWPSv3XCjSKLhu14/Sc+EJyf1X1I5w/7ONSbHdvRynTS2leBR8cdZ7C5OBXq//Niq51JkgDBr7HryJjBJFE/8bYOv6tbL9YVv+EeSSzll72iY3/SQ2KPWkd2t0ZLiQehuXiL5YHYk3IG+HKyq+T8ZERAc6UZ+NuweYRGRlZvf4mQj5RxklGSH2UwidGC+nvUj8bJDSGq79NEirD5LkbIeIK9qKPlgexVgI0JY/FYAnGBfKOHC1iXSrBtEFC9QQJ4VIZcINl/P2WXHVya+cPhVMHw4ZucIiCH8dz4+CU4ZAn3N/RS6F+zon9ZyhlyXoZLhxyLGeOOo/nO1ezPtnKxYOPYGC8iDFVE8H3mFkzjWFFgxhWOJC8TB8fnfROBhYNItO+glH5AzhtyEmsbVvMKbUzGFE2jBNrZzCjYhy1iVKmVY6ho30p6za9zLdnfpYFnSvZ1DyPL02/ntq8ChoKazmsZjpHlo9mRFEtpfkVTK8az8GVY2gsqGZgXgUnDzqcieUjGFFYwwkDp9OaauOQ8pGcVHcodYlyRpc0ML1sOIPzKhlWXMu00mGc1XA0P1nyF/qyKVMY+w3fYz+A2DanlF2jP8e7EBhDuoep1QcRTbbxiWe+zBGDDufJphf5wMR3U54oZfHG5zl56ElcMfJsVvdtIj+ax2emXMu6VDtNfa10prtY37ORLi9LR88mqvOr+PTk99GZTbK2czWfnvZBBhbW8Oqaxzmh4TiuHHMxr7QvY1rleK4eewkvt7xGdYFtwlbECjmu7nCWdKxkUOFAqgsG0NK2jEMHTuf9469kbe8mmrvWAj41eWV8cOzFPLzxeTw/S2Ukj4pEKUfVzSTiOCzb9DIfmP0V3KJa1nWvp75kCMWxYvJjhRQ6LqNK6rl24tU82/wK6VQ7biSPS4aeytlDT2JF93ocsnx+2odY2LaM8ngRn5h8DYs6VtHR08Tlo8/j9CHHs6pvM8XxEnygobCOZLqTj0x6J8XxEpZseJZrDnoP48tH8VLTi6bQbLXtmp4LnXfhpU3R8dLbvDLg94LPaNy8i0h1cHz9kfx50Z+Zs342wytGsx6PT0/9ICs6VlKcKCOV7WVsyWCyvs+s6ilcOepc1vc1U1NYTVPXGhpLGqhKlFEQy+Nzk68lP1HCxr5Wvjztw0QiCVZ0b6A3m2JJxzIywKbeZvJiBbxr1LmcP/QUViXbGFAwgE8e9G6Wda2jpbeZrx58A67jsnTTPD4143pqC2vY3NdCbXEdLT1NnNl4IicOnsXxgw5nbbKD1u61TBtwEEkvzZCiWgoiCT4x+X0MzK9i3qZ54KWYVDma6yZcyeCSBtb2tnD5iLM4qm4mT69+hCPrDuVDE9/Bo+tmc2j1JD406Z0s6FxFe+cavnTIJyhw81jZvZ5PTn4fw4sb2NC9kcFlw2juWsc5Q08k48Zo6d7AUQOnsrJrDQ3F9QxIlJMfK6QimqCxsJbPTvsQz21+je5kG0TjSfC/i0/nbvkmIh6k8l3a4tBQCc+sga4kkj35khOzpBz9Rk65sZIXjdp5WSXjZYD49yoZLOP0/XfyLI8SPy+WrAmKDh8jufF39edKhlRI8TpHBlqeZNUyOfv69Ky5UigLNYZH9cwjpJQ5WKj6XDnlBuu+CerzWfUbRGfka/4P6f6JUkCflyd/CZBhWInVtevdAx+bHxhUzmmku6af3HgiLy79O8dWTSAdL2ZRsp3LR57NvM2vUlM4gGvGXcai7g1sTrXjuhFWda2jK5umIK8E13GpLRhAYbyYvlQnVXmlFOWVg++xvnsDC7rX0+E40NfC4dWTObnheOa1LmJW7SEcXXcIczc8R0NRHVePvZiFrYsoyyun20vTkF9JIlZAd88mJlSO4/zhb2Np5yriboz8eLHxkEwPk8pHc8bQU3h+zaOMKB3O5WMuYE7TSwwprOXS0efxSssCqgoG4OMyIK+MqrwKsn6WfDdKfjSPAifKO8ddSp+fZWP3OvJjRQwsqKY32cbA/HLK4iW8c+zbWdW5mrgboyReSHfPJuoKa0hmUxxRPZmjBh3Oyy2vMqiknqzvU50oI53q4pqJV9HU0wz4JOJFFEXzqS2oJuLGSKY6qSypp8fLkMr2sap7IxvT3aS9NDjuXOCu3XIyOI45ZgsjUBCxUgCmtxQLrw+Wgd0CTBa+vyyjfLSidX6hkNKEnACrhfOH6P6nRBv/kM40TX0U6J75+q9F/x8mWj1EYYDPS18brft+Jsd4Ws7vE0VHHQrb2yxD72E5LQ4XDQyRw2G2dL6gwHZQO2eWnudqTH+S82SZaH+G9Lvf673rv9ZQ+vOqh1nUsYLC/EribpS4G9urV74bJ+s49Gs0+b40lADSvtU0yPrwzKY3Ys18WfLrZKRUYTHclfISTJe1/2sx8StlTORJOHXpXlfxqK+JUFaH+v2UCHq9/stIWDwjAo1IKHxKHoLn1f9YhUqs0/Vzdc0cGWiPijiWibBHykN5puZ1msY6SUIoqnvXygBcIkJ/RNcNEYGmsHNOh4SMPGtnjoXhddDuAHkeXvbnJJLX4juH4kcuxOEMcM7czusscE4G5zgZdP1mKBVE4pxYewjre5tpSXcyrLieOC6tmW4OGzST3y76M/evepjjhr+NVW3LmFoxmoqiWtZ0reOYmmkcVD2Fuc0v8+iGOZw15FjKiwbx1Po5/H7+z5k8cAr1+VW8bdgpzOtaw8iiWl7qWMWm7g2cUH8033jxFrKOy8y6Q/nxSz/g+eZXeN+Ua/nXsvv457J/MKhsGJt7NnFy3WHcs/x+IvEivjnvNk4eNIviaIK/L72X7nQXQ8tG0NzXgh9NsLFtCfM3vUxbsp1/Lr0XSoft+mzQ7hNwFJxRkD0bvAvBO1+v82zNnSOBErJ9DC+pp7awhqe61jKsuJ7J5SOZUtpAbVEN3ZkkZw+eRU1eOWNLGlnauphhBQNoLG5gSs3BvLb+KS5vPImh5SN57NXfcP64SxkYiTOufAS+G6Wvt4lDK0Yzo3YGIwpriHkpjq89mCF5FcQyvYyvGM0RA6exaeMLHFI1iasmXMmiphc4rWYGkVghC9c+zhdnfJSu7o0cUzuDp9qX0duximl1h5LGZ0PXWqKOy/iSBjJAq5chjywbgBc3zGFdshMyvZw/7DQG4OFkerl87EWUOVEm5lcxsWo8Dy/8IwcPmsXVw06mO93NsJJGRhc3MKm4gcbiwQzOH0BVLMGY0kaSmR7OaTiBqngRo4sbqM+rYMOmuZwy5Fhm1R5CteMwIFHKjNrDGODA+NKh9EWiLN30sjm0xIqijlOZ58YPjxC/IurEL4068Uu2eV2acBNnRiKxt2VgEKkODh84nZWZPlKRGKOL6zmyaiID40VUFw2iurCGSF8rn5h4NUPzBzIkv5yYE+G4+qMZFM3j0Rdv5dxRZzBjwEEkIvkcUzGaIYU1tKa7aO1cx+Sq8cwafCSrm+dxWMUozhh6CnfP/THHNB7PmYOOoL2vhXGV4xhfOpT6WBFDC6qZWjmGhrxKCmKFTK85mDI/TVk0j0vGXMTGTXNpjJVwSO0MGhJljC0bwY+W/hW8LJ+e+A6WrH2My4efAY7D2vblnNVwDCtTnaxb9wSfmXEDBdkM5bFCTqo/ikGxAsqiBYweMIn6vAoa8isYWTqUESUNeH1tTCxtZObA6VTiURYr5KShJzHAjVIaTXBq40n0da2Fvha+MP0jRFKdRP0MF404g7+/8ktOG30BI90oeZkerh53KcV+lsGxIqZWT+bBFQ9AvDgKToN42oXgnLuD1wW4zrH05n2EwU0+wxa/xOG9MLsTFvQg59cHpTN8TXz6GsmKDXLMDZYS9R55i1dItvxWPH+tDKv36b8NkiGlcsYNViRERs7A88Xn09g52EmSDfcrKqFRcu0eGVRL1WeHjJ1K7UCdJznVIxnpaw5HKFx8s8KJSmVQbZJS92t5xifqml/Jgz9ffdwopfIB6ovgY1Mg48fI+DFzzlEp5XXHTjmfODhJHM4j2T75kIHTuHLk2XQ5Ln9ffj9fn3YdY4sHUZ9fTUtPE0dUjWdg4UDGVx/EnGUPcM6Q4zi78XgK012k2pfznnGXMbawlnRvM1+efA2HVB/Eso0vkJft4/ppH+aOl39CVcVoPjnmAmoTZcwcOJ3p5SMYWzaMgXnlHFQ6hKOqp1CRKGdqxThWrZ/NNWMvZnXvZtZ3LOPzUz5Ake9RW1jNIbUzyLSvYHheBZeMuYAKHGaUNlJVPJhxZUM5qnoyNYW1DMkv5+Cy4YwtHsKk0kY2Nr3EmfVHccGQE9nQsZwPjDyLI+sOZ3BeGWMKBnDwwCn8fdk/mFgxmnMGzyLb18Lnpn6QiBtnfGE19fFSzhh8BIdUTeDB+b/gTyfdSkN+FVWxAsYV13FwzQxq3DgdLQu4dPT5jCqqY2pxA2WxAo4fdASdLQsZXVDFe8dfQW9vMxMLq7lmwpV4sQKeW/4An5xwNRl85m98HuIlc/G5e/fFFtCbjTCyyOWZJp/NyVHC2ZXSjWoVLfOQ8PVL0sX+LjxtFM78G3hVON8pXScjfadDjutBMkb+IqNovcIEA0dyswyW6+XIWKHdp2X6fo4Mpoekg50k+l0omisQzVyj5z+MJTIZJKfC3/R/u/S7VulqyNhr1hyvke74CnCd/v+LjLhjpWs2/deG3t166CfpmvYhou7ed5cXiRF3E5z6yPU805/pwfd1c7DiZcfXwV0rrXjgvm8v6oWMpQdkcHRqJ+YBedZcIf9aedX6hPjPysD6pxAYeQnmiThfEaJnQ//dG3r+q/KCzA/dvxI73IvuXRK6tlnP7da4EJGtxzIK3YElZfAlnD4iwm/SHMK288f03VfYYBB693ER6ZqtIBVPW3a5eMYWy8uuJL+vkWThZaT8oVvH97+urcDh0/hM7T9DyaciUcbqng187p6r+b9jvs7BDQczZ+NL/HTRn0lHEgxIlDAv2UJrXzuH1h3Kxo6VPLj6EUZVjKXXy9DcvZ5pNdMpjRczp2kuIwZOI+1nSCs7Xnc2yRNrn+A9oy+kPK+SrtQ/AB/f9ykqGkx+vJi+TB9pL40bcQGHtJcm42XJ+j4pL03EgYQbxfU9fDxcL0tXsp22dDfj48U8vvYxptQewmEDp/LzlgVEEhVEE2W2M9y/YbNdeJnb8NmMnYPbEuAAfhsRdxS4g7f2jXi4bpyygoF85vlvc9KgIzixbiYvNr/Mos0LOXboyTQlW/Edl4H5VbzcsZLJg2bRUDmBx5fdCyUN3L7gdxw7cDrXjr+CBQt+z6SSRuqL69nctoTWZDs1+ZV0JrtIeRmGFtWxsXM1azvX8P2jv8Wvl97Lzc9+nQuHnEBHso3ZzfMgUUZvppfqwmoikQSd6V7IpphVPgI33UN5fjVtPRsYOmAS85fcg9e6kPEVY3EcRyRgeNqWbOPiYW9jfW8znU6UyoJqVvQ2k1dYDZEYpYliHt/4PHcvvZf3TP0QOC7vffKzfHLah/nj8vs4Y/CRDC8bRjxWwFPrn2Fx22JmDj6KikQpn51xAxuSnUSiCfr6NtOaTTJxwEGs2vwqrdkkFbEiZWDUGYCutZw69LRBv575+XNaUu1ktxN27QNDCgZy25K/8r7ZX9rmrJFPeaKUOc3zeXTZfVx10LvxvDSH1B1KJF5MQUElL2x8kd/P/grTx1/BT2d+htZjvobnZ2hOttJLhtsX3MnQylH0ZHoZmCinJr+KJb3NNFSNY2TNwSxqWQDRPApjRTzb9CJ3L7+fd079EK0dy/jc89/hksnXMLp8Al978v84qGY6F427lLnrnqY9m2ZVzwYuHnUe8VgxFzx0DZcOPY14y0LoWA2FA0k4ET41/Qb8SJRfLL2XcWUjqC4YSHk0H3Do9bLc89rvqSsZwilj386PXrmdaKaXzx91Mz+fdxs/f/W3vGPqtTi+Q2NJFfPal1OTX4bjeXT7HVTFCvjG87dSl1fGlQe9h8NrDuGSkedw3dNfYFLZCC4afjrPbpoHmRSbezdxfuNJtCXbWJdNU1ZYw9q+NpxEsUVp+H4a1/mzlKPSHUoz1+8kGa3Ed88GbwH5BfBECzzeHFxTKtlzg+RDuwyWuaGDH7/T50e0Q9P6/+yddZhc1fnHP1fGZ3bW3bJxF0IS3B2CFikUK6WlLf3V3YW6eymlFNpSoLi7EyCEuCebZN1nd3yu/f44Z3ZmN5tkA6FCc57nPjs7c+Xcc8573vf7at4mm1Xg1Ughb3XedYMSjPxJ7v+nS172pAQ6OiJO9oOSp/1FXrsuz2F61SjBISP5iyX52CoppD0qlXoOIi7ILXnVq/LcZnnvn+S5BP1CCqmWvKcjrQQrhvnxkhBMVaB50MCr3oLhmwHqChy7lL0lBhKjMwjK4eJfBUNRcKkaDcEq3ux5k0ebH+bCWe9na6yTvlSECaE6lg9sYVHj8cyqWMBLrc8zuXgqs8rmogBbojuZX3MYXk8Bu7pWUFc8lQXF0+lMdIGVYX7pTFrjXXz56f/j4sO/RpmZZkXHK3z6qBu4b8djXPfsp7h63kcIeEL89pjvs6xnDSvaXwZvERkrjVd149P99Cf7uXLaxXRlBvHqAfyeAtYP7uCk+uN5pfV5zn/gQg6fdB7XTTqb9QObKPOVkrQyfGj+h8mYKTYPbmNayQxqCxp5oWcNbkWlOdFFje4FRcXGwbAtFlQtpspbzI3rb+XMumM5sWw2bfEOTqg/gaXzrgNVJ+wO4sKhPdlHbagePVDFR+ddR7dtEg5UsT3WistdgKVqnD/5PBQFuuOdFLtDzC+cTG96kKFEF6dMWsq08rn0br8/OzlHoPD7UTxoLMugiqFHcRvVmEoPQ0VXMa0WNq9/UG7kMQlwvi3DCP4p15EpFdHtcp23yHXtl+tvpTwn6/65QYIopPVmp/SA+as8PyGVCNn2U6m0uF/KYkn5e0cegFuVJ1u9KJ9tS5qokC5198n7dQF/lseQHJesbJm/zm+T3xt54Rkd8v+d8h0T8pq1/6li/gEBShXeEiq8JQekQ77/hvTgo1vKElXWz2+En/xb5rol73NUHlnG0ZL3fX7rlcfols7zz96rLW2c523dw/dZ3+4/5wGhX+Uxt+68d2CkgLxHl8ShEd/Uh2FmPbSkwMoGVQe/Qsz3BEXJpWja/RiOyNA1VlFZkZGo94AVnJVm+YF0hEmhBm5Y+icsK8M/ttzPvOLpnFx7JLti7RxROosjKxbwRv9mJlccwp2dr1MbbiLoLuCu9bfgVt18cN6H2aVspcJfRMZKMTncxDl1x7C8dz2m41DuqyBtJtFAKDBsG7fmQlMUdEUjnoly2fRL0RSNx7Y9wPzKQzip/gSimSh9njDL+tZxRO1R9KX6+PaC/+P1wWZmlc1G8xYxJVTH7PIFPLj9Qda0vkhtyQz6kj24VX2M6XrbyDKFyjIsJT46XlfWvOrKBqxriopLJpjRVQ0V4fqvaG48VppYepCkmSBpGXxsxuXsGNjEoG1Q7StlfrCap1ufJeAW6dhdvkpaEt1sGdrJp+Z9mI0dr7GufxOb4h3U+kpoKKhj51ALUSPO8+2vUBxuoNhbwbqBTZT7irln5w4+UHgl8cgWOiPbwB1EAZ7rfJ3FFQup8ZWwY2ArFYEaqtxB6vzlLO8yqfcU8Ub/Ro6vXEjIXYDasxIUhQWVh7Ji2wO4VJ2OVD8t8S5qiiaRTCs82PYiKc0FnjCObRFwF+APVKMqigjXVhRcqosCd5At0RamhCcQRiGZieDYFoqVwVYUNkV34XOFKNKCtKQH+f3mf/I5bwma5uJPW+6m30xJhaDUXdgmIZeXArefAvfey0RU+opl7IyNW9VRFRVNUdEVFQ8qAZefqJVhWuFEahWVR7c/zBENJ6A6JniLmFw8hYd3PEYi3sFnD/86n3zpy4TdhXhClcSsNJ+ZfQ13b/wH6/o3EgpUcUnd8TzZ9gIuVbiAqo6N2xOmIFiNB0g7Dn5XAK+i4gL8mhuf7kVXVHpTEW7bdh9XzriU4lA9iVSEaaUz0Vx+PN5iEc8A2I7DmsHN6K4Q18+5ltdan+ONnpW4BTDBoyj4glW4vIVojnhvl+4TceaKgk9z41M92GaSx1ueozRUS5m/gjXdK/nt5rv48Nxian2lGNi4FZ2d6X4cbMLeQnrTQyypXMRPNt4O7iA+zUNboov2RBc1RVPZmejmlbYXiKq6sAAqioHC8zh7qzemgKmAmvkObuUemhtfpTcAK9ugr5k8xVx73j7clreXO3m8AUZmH3VG7edjXTcgNd0xucjWS76VvcaUrkQ/JT/dzkhJYSypwRrVn03yPs4YPGrrqHulR/HG0c+Jkot7gjkToScMKRc4rlfQYnNQUp9Cd4dxHPdeeIklBEjnz6iuybru44svfoW5pbM5e/LZPLnzKQzLwO/y88lZV9A1uJ1+bMq9xSwIVvH4zqcp9xZh2BaWksGyDWYWTsHtKeD27Y8wIVDFCXXH8HT7MtyqG3QfKooYGDtDzIhTpCjYji2kdkeAEwUHxVEYtA3cunvYpdoGNg/txNY8lLgLGLCSxKwMRaqOxxXkT82Psi0zxGFFk8BKY9gZ3JqLp7pWMpAZ5Prp7xU1OB0Lx7E4rmoJL/SuYXX/Jqq8hbxv0jmsGdgs3AWTfSytP46Hmh/h2fZleF0+utL9qIpGwkqzfXAHZ1Qfzl+3P8RxlYdi2yY3bXuA8kA110xaSn+qD1Q3qqLQlolx7677+OC0i/F7wmCZdKf7ObXhRF7ueI1dqQFmF01lgjvEPc0PUeItzk71RlB/AE4xu+fNzblP6iaEYzsZCj5G0dBaJifgcBvuz68DyKBcM/fnre27835/JO9zPI82sq1ZHvmymDGK9u4a1buuUd/lP+/+vM8v5H1OjJLX8q/PhnGwB/lyrO/vzPv8cN7n5/7TRfz9d70z4pQHKvjElPe8Ix26tfkRmrPBrP8NrndZbVDaFrFKr3Tn6gkcbONpZh4jsziQ6bgbSmHeITDog4QfkgGIhkW4iytxHTHfLaIiuLP71pdN2+pwGCinHbi1opG00vQbUQq8Rfy1+RGea32eysJGvK4gf9v4dxSXH0NRuWX7Q6yObGPl0C56rSSr+jfSYsQZwOHRXU+ha24SqovHWp7njOrDeC2ymRu33ceWeBc1BQ38Y8djPNT2Er1mGkNzsS3eya7UAMv7NjAnWMv04sn8YduD3LX1XnR3mKRjcceuJ2lN9fF85xusjrbQmx5iwIjRk+hlZvEU/rbrKRaVzmLQSvGzTXfQq3vZGm9nW7KXtUMtDOAIb7kDaVGC36CSkVnuJEgaBk3vA2UqZoop4QnU+Ep5rmcNC4un0xdr46MzLqPfSpFSNE6tPYaaUB1VwWo6Un1MClQRc2wq/GVs7tvA1qFd1IcbeX7L3Vwz6/1cWHcMW2PtxMwkNZ5Cgu4gM0umsbJ9GU/seILp5fPwaS5q/eV0pAfweQv5w4pfMLWwiTgQVFQiZopl7S+D6ub8+uOp9JWQdkzubnuZsL+M4ysWcNVT1+PxFXNiw0m82beOfzQ/zDkNJ7KqdxULKhdz3bSLSVgpljc/xqENJ7KxfwMr+zdRGaxhMNnD6TVHEHMM1ra/wsSyWVR7S9gSbaHMW4RhxPnsrKvZNNRCbbCa4ysPYfVgMzOKJnFk5WKml0zF7wnTHO/kvq33UFHQwJCRYFqwmgJPIT2pfmYWNFDmLUbRXDQVTmRbZKuwUqSHmFkygwvqj9vnJK6JbOPOHY8CcFjlQnYkezBtgwpPIdW+Ej4047080/UmRZ4wK7uW05OJ4XIcqrzFXDHzfaQdh1J3mIDmpcsYREGh1lfGw60vMKVwIqBS5Q2ju3woupvuaCvPdb7OnNIZPLnrSSaXzSbsCrI92kJ5oIKwO8j1My5lee861vRv5NNzrqXHiPFMx6scWz6XSn85Bb5SXml7gec7XuXomiOJpiM4mpc3u1eCp4DFpdO5a+MdFPpKcLt81PlKqAvV8lzPKloGNnF0wwlsjmzFrXso9ZVwbPkC5pfP5Xdb7mZWYRPXT7+MZ9tfptgVZEHxNHYlu1k9sJWjyufhc/lxFJVrJi2lwltCS7yD5qFm/rblHpZOOIPl/es5tmwOP934D1BUZpfPo31wG+v6N1PiL2Eo2ceFE05lwEqxuvtNcAdtFH6LMkK4GSX2q6Cok1Gtr5DRP4jpjhJSoHMInt+Zr5Tb9g7xAodcKYAsSHH2wDPejtl6K2MlYTgQbcLJwCJoqYCBiuWUtp+LZhRhqo+h2RF0M4LiRLC1CAoR6QkSEUKnY4NyMpmhhWfWH09LJsrGeBvH1RxJwB3ijIaT6En2kDETFLgKsFWNyQV1bOlZy7ahnRxfdzQrOl/n6eaHmVw2m1lFk3hl17MYZooZZTNJpgd5cOeTLK5cxBMtz5LRPZxfeySHNZxETbCKMn8ZR9Qdwytdr1Oi+7li2oW0J3pxsPn2su9wWOUiHN3Hjr41XDDxLEzbIGWlCXiLeWTr/QylIjQWNdEX72BO0UR6UhGKPIW8d/plBN0FtMQ7mV7YRFDzENA83L7+Nsp9ZRxWsYAdke280r6MMyedzWCqn1vX3MTcyoU81vEqQXeI9044lZvX30Z9QT2HVx/OtFAtfcle6gPVbBrayVeXfYvTao5A1X30pwapCVRS4i9nKNnH3ZvvZFbpLBKZIaYW1GFaGZoKGnl8+0P0JLuZWT4X7Az/bH6E2qLJHFI8ldfaXyJpZfC4/CzvXgnuglfAuRmU9jyQP/KwXW2EEm2EYyfRG5hBn3YFCRtSPniuBwwzH4C8wjtReuRge4dE/P1KDw6YSQq8RXxi0tl4FRfpA+RmoysabtXFb7c/QHN0l8ju85+eHnz0Fl8fgDub4cdrD66s/4T28RlwSb1I0brbfOkPk9Lvw7J/j4JwONTJ1bbIzeuBTQ+e9UBJ9ohMPNk6MkMtIttasFqk4LZSwv3UjMvMWinh0qb7clm8zBQke5lYPp9rJp3NF5d9CydYIyyyyV5xbxSRCUj3iAxc7iBEtvPReR8ilhrgz6v+CJWH5PrjldnFVF1kJrItSHQytfoIdGzW7XqGxqrFhFwB1kS25griylTbeMIHMDU4iPTgjkgP7sj50fIsS8PpwS1CegC/5qY7PUi5J0xvopP3NJ3OM+2v8sFJ52BaGZ7tW8/ljSfxj60PEPSXsjKyjZiVJpEexOsK4tHcdMc7CblDnNtwPM92vMauyFbOnng27YkeWpM9xDJxLBxcmkaNv4L5xVO5f/vDaK4gSdvEo3tJJnv4wexreLRnDY+1Pge6n4kF9RxVcQjPtD7HzlgboUA1xZqHnbF2gp4wFf5yehNdDBoJqoPVtEe2cELNUZR4irij+SHQfRR5CrEdB1txsI0klZ5CjqpazO07HiNlpgh6wiJroZnCp4iaIEsbT+Ge7Q/j0TwcW3sEL7a8wA8XXM/d7cvw6R5Oq1zIZ1f9jva0CPweindzbsOJNCc6ea3lBc6adA4t8TaKdA/HVh/B117/kcg4NbSLi6e+h78f8c19zuKdO5/kwqc/Bv4KitwhUrZJykoxwVfGV2ddxRMdL3NXy/O4VTcJK0WBt4RosoeZhU1UBWt4dNfTHF61GM1xeLXzNaqLp4KZYsdQC4WBcuxMnGOqFrFhaBcd6X4sI4Gjugi5AvSmIwRcflyKRsSI0eAp5PtzPsijna9zR8uzJDJDnNN0Oqv7NrC9dy2nTjyL7lSE1f2bCHjDRDNRSt0hDNvGxCEqM4qVugJEzRR+zU0qE+OYqsV0JntZGdkO2JR6CklYaRKJbq6Y8h5Or1zIV1b/gc29a5lcPp+5RZO4a9uD1BVOYknpTJ5ue5G+WAdnTDqHVztfZ2nNERxZtYgvr/glXakI4UAF/al+NNvg7NqjWFw8nc+99n0IVhHUvKg4WChYZoIyd4jDKg/lvp1PkxaZxHLpwUfYXfIsHKoNGe2fpL3NKM6nURwIuWBHDL7wHKQOKgD3DpKC8M1jATcYMvOgL3o4XuOPdE44nO7GCOFuKGkDbwIcdQwDlXIjtnHNpFAd/Zko/bF2zqw7misnLuXxjte4ees91AerOa/hJO5ufR7DtuhPdBH0hCnzhBnIxIiaSSo8xWhY7Iq1EfaVUeIJM5jsozsTpTFUx8boLkgPcXzN4dT5y+lJ9HDNlPP5S/Mj3LvjcaYWTeU9jSfy+43/IOAJszPZz2R/KWlgZ2Q7iyoO4ZiK+fxt+0OkbQs0Ny5VJ5WKMKtwIkdVLuCG1TcxPdzEeY0n8uN1f6EpWM059Sfwx6334dW9DBhxilwBCl0BOuOdJByHKeFGepN9dKcjNAZr2Di0g5A7RKU7yJahFuqCNRTqbs6qO46bN/8TFBeqptPWv5FJFQvoiLZzVNlsJoUbuXn7I5R6C+nLRCl1BRlK9fPhaRfzUOsLtKcHyKDgRqHUW0Q0NUBneoDqUB0aDm3RNioDFRi2RVuiGzT3bYhU24zpqu84QtGgqmArr4L9QwZcd+FoUKjBl56C7YMHaeR/Bigpmoj5iHWMLDR5IJCG4+RSpB6wAoT/IqAEonK1R4PrX4EtQwdX17+7fWwiXF4HrcmR36s2pP2nYnu+hmMdiYM1zKd0hCDuvFNAKbsu8wu0MqreSn7tlL35oIpMSRrgU1Ri2VSp+YVox7zewafqOI5Cajjpwl6u0VyQGhIJGgLlIpWxY4tUyrbJbrUqDqwGIgeUhnlUfgpqCZSyhWNtU4BJIyHSwca7QPcyuXQWrf2bSaZ6mVp5KF2JbiLRVgEMFUW4lNi2TB8dFull493id90vUi1rbpEiXPOIPjgGmBmRvjpQIdLoah5I9nB89RLOaziRjy7/idjPFLeoaZUeyoFjKyXAqScsUuAaSXG9yy9qYrmCAvDahtgXVV08SzgVArZMRR4Rz8+m97YtMWe2KdZSolukysWBRDeeQBUNwRo2d69EUzWmlcxg89AuDM0l0/a6RTpsV0C8f6wdFBVfqBbHTJFyZMHKtwKUgrUiZbqig21Q5g5yWdNZ/Gb170l7wmJcVdl3VRPvk1UoZOt+uULyHqoYo2xNmMygSOWr6uJaRc0V8DWTw6UrClWd6yafx6/W3kw0mwY83gmekDg33imVCz5xTXZcsinZs9+bcr5EViyRXlnVRVpjzS1TGXsg0cmpE06nVHNz27q/QNkc8S5GTMxrJibO9ZWK8+OdYMS4cPbVDMXaeXT7QxCeKOdGh9QAvzj0s9zV8izPdy0HX5lMUS6tQjhiDaQjIhWyqoNjjwRKkLeOZDOUoymI/pDK2NFYalooIhyo88EVG+HJ/v0h3DAijrVXEmwNwp36X4W2jkFk47qHf1UmrcPK4XcLZIZVuUfZHnBSt9JWrZGseC8uA0J9UNgBSY90vBpVR0nRryEdEfuXlWZeoIr3TDiFLy27AQqbxJ6T7BUlBxxHZqK0xZ6necV6NZLiu2xNOzMl1o7uE+vNUyjmPtkN0VZOmHEZi4O13PDqd6Biodh/Er2iHIKVEfcx4kL+8xSIfTUTze0rqir2T0Uk/CITFbX3MlHR11Ct+D7ZL7IjWxnRVzsjPutesU7TUfFZd+f6aRviPt4ikfobR9wzUCmVho5I7Z/qk3QXE3urr1ymB/fK95clIQIVkt/JchNmSjzb5Rdj6Fjifa20GCNXABwrDyhJHqTKZ9vSK8UBNPXrGO452J7zUB2RHt7vgm++BK+3/zdITbJQ4cFqxG8PKA1fqb5DlhnnwM7RvxIo2Q5MDsP3V8M/th9cXf/OVuCCW44FtwZDxkglkOKApYHLup/B0GqGQl9Gt8R3pQMQioOpvXWgpCgyHkM5gIqEvVmo7FxditG/2VLAU2QldseWdYLS0qfaM87aZ9n3sEcKV44lDs0j/lqGYEjDBf+cvPNHXXsggdJeAamaK7yre0X9Gj0gBIq9vvvuxQjHLK44+hzHosRdiJkeYDBbI2S34oj7aYHc6zXKfvwu10smmivqnR6U9ZlGn5f3WVFkHSFnOEbnLQGlQHUeTci+GEkhpBxwuhhr3EY/818QDKuoQhhzbPHMfdKbrPFixsVn3S+TaIj3caluQnaG/kxczJszLg+e3YHSsGJFPjPtvZeq7ueo7f4paVduuCp0+HQ/3LpfWV0vlILlWYgMcT9FZK/7V6jVGxDpviOIgPEv/kt4zilT4BMLYCA5kozSShhP7EUKh64l7n4F0w2mDoYGfkMo7nKxSzeCck3+utRQcCkKqeycjS54jZPbF0cUIobdq906Y+yPCrrjoKGQzg/5GnfB2bHW7zgLzo6lMBzR71H7Ufa9s30bcf3bKTjLGHvfiD1kJFBSHTBUEdM33E2nCr/1BFHfZcQ9K9Fs8X1tATy8CX776n+D5PQhRBa71oNC5Ej0+BYBjX1w9EY3vw4tMXiq7V/95EpEJeTbEVmNvoxIkjDAcGVGKhCpTQekpi2DyB50GyJrzwcQqVMfR2TH2ym1gg2IdJLzJJNbhcjjb0pi+jAiXeTzsi9HI+ofvYDIMnQdIivLnYj0lDFExqAKRGDwMYg6Sz6E7/ursr8TEMkZNiIKmk2SBDxfvsMOds+Il2tDBtzfDB+cBAlrd/lct0BxvkYocRth68eoDAi3Lgus/RXm8zZ0VRfauPSg0LYpep4g845YXMR9R4MkVYdkPyGXD9PKkFQEU9GsFLanEEcGuY+fjkczLCH8BWwDj+alPx1BU3WKNS99mSi2Oyi0jp6wONJREZjvCWPb5r+OMhxHKMiyoMA25edxvrudBsUlNKaWtBwoI02OuzXVRV9aat+zhRSzxQ3Za5bFvYz72znH2X29eMI54cRbOIaCatRnRxaCzI7bAVGUyb7o3gMLSmxDaL9RhDZYWFRGPdMz9tiNENgO0HtmLXD599/XuDi2sF7utk4VDMug3zGFG63zVsIcssoVM/+rC3AbhbSW/5TtVXkFUIFSH0zLlscbd+tG1EFyI+r2zZL84yrJX/6OKAsxT4Kacgmkvif3/48irFE3IbLfTZbX+OX3VYgU4FPlfZvJFQevQGSh+zKikO1i4ASEdWkD8CWpPH1cfn6VXPatMCKddy8iAH6q/M3JDdwe2ukBKOyCVGrk9z4G8Vq30BX+Kp7kabgSwtJQYIPlg7RLgKU97LeWY2FZZt4eP0bxdGe0ssYZ3/4gzzNtExNLFsx2Rq27Mfa6vSq0nZEgbk+fx6IHZ4x9Rxnj92zfxnzPMZ7DON5prPuM1VQLDB90V4OjiZrnphtKWn+B1v8qQX0lvjzlbLECanx/ibRGruskIhPkZklLBqL2UD0i62ODlKFeJlf4dYeUvdzy/yLgTERGvGxyhZPkOv9H3otOIVdI9lZESvKFiCyUDYgU3s9I+u2UNOiTtOcgaih1SbpOIDJLvivafiZz+C9s/4pkDtlW5BGFZx/9lwOlL0lGYkqiaUSkVz1ZEsYsyaBMRH2KTyOKzdYj8usHEQXEKiRzy6ZZnSPBVDMipeokSbwXynOPkYxkjmQ6BiJFuC3B2+HyGTMkMNssmd7J5IJxz0OkLj9KbgrVwGnA++V9YpKBni1B4GJ5v2kSTG3c46isG4ArbVgUhUA/VESgPHsMQl1vJ7ZyKP2hk1Dt+8EURmdlxAa5eM/JHKTmKiOVpJqIA5pWOIG/H3UD6we30THYLNyDrAwYUSE4W9JdK5v4wIgLFyqXX3xvJoXFw0qJaxRFulPEZJySR7oVpeS1thA2jZh0PfNAqo/5ZbP5x2FfYWpBPY+1L6PUHeCTUy/khZ41kq/aOfdZ28x9zsQEGHCkO0FWGHOkJUICBR2FXy78OB+adC4PdyzjiNKZ/P3Ib9KWGmBj53L+cuwPqfOX8eqOJ5gcnsD7J53Fi92rpNDoSBcJ6eq1Z4F0CPg1WZed0RYluASUqXu3KuzDfXGsz4oG6Qgqjhhb28LlWGiaBxtr1L2VsQV2RQdFQUWBWDuqYwvXrmFmrez5+bv1n30ALGUcn/dmgRrPM0ZpotODzCqdOa5kDusHt3Nn8yPi/VU1p5EG8X/2c74FVlHyzhvVv+HfJGhX8iyejs20wkn43EGGMvGRFqzs59HrTT5H01xomSGcZC8ubyG2MorWlX3MO2M8a/haNddfnFHvMepz9n9VHXvsFXXscdnzmjJR+NWwRcdWhJAn8mKCrv4a07mJTGA1upyT7OFxQU8Snt6xr2mehqjv4kd4qVRJ5Vs1Ig34XCnkNZCrmTRV8opGRMFLt7zubMkX6qXQOEnyqCLJ246Scsul8l4r84BSgeRrIURRziYJyDySFx4ntCccJRVvquz3IKI0xTGSP02VfG+j/L2QXNH03dsZ5bAoDPEU+JVclaSADY73ZQzvx6jvNqmOrKQ4BUVxGApA2pMPlJaCsmC3+Va1d1hOGq0A+k+Q3TTBb5D879/bt9USaAuaSGbA6AFXDyjdUDB0ImHjChLm2ViWiZMtwG1COg0VbnilF2Ljjum/Rq55ECnxX0BYZs+UIOV0SSsLpXwUkGt+gVQ62MDVcq2rkp4apUJ7gbQchSQIe0V+/oY0njQhrLGnIOqIFSHqK50oaXW6/P104AYJnFYh0uwHJY0vkHL3f4W/4b6aysF24JpPg42Rf/VTvZIBfAT4rWQqn5MLuVJu/mmpIXMkk3pTAqh0ngbtPmmxGZRA5VOSywYlsNqGyMN/tQQsxZJQrpJauumyP11SsG2RDPMbEpSVSUtQWAKiQ4CfSSvY3fKc5+XmUINIWemRmo21iJpJV+dtHFMQbh0n7HFkDAduSMGaibCpCdZPGHmsnAzdxZ9FMRZhJ6fjpGTX7PEJjIoKyX6mF02m3BUUQEXTGTJTaJqbScFqAWasNMXuAHNLZ0F6AJfuZk7ZXEq8pZAZpDHcyAR/JQxspcFfwdTwREh04nEHmVU6G5/uh0Q3U8JNlPkrZJIFE6/mZV75fIoCFRBvZ3KonvpAuYhNcBxmF07h26tvImGmmF40kWOKp6GqOna8TcSBZDd9IymEeFVDSQ8yrXASQUW652kaiuYGI04BFjPKZqOpGhgJ5oQn8FL3Gm5vfoRfzP0Qi8IT+cGaP3FWlaiD028ZNARrIN7BSVWLcTkOJLqk61+GhlAD88rni5Teb8fKNByflMeczKTwv8cR8UZZDaGRyDFhIwapXtmflIgNcSzxW7KHCxtP4oWTfkex5obUAF+acRmN3iLhRpXtc7JHuPLZGWFxcizp1miLuKZ4J/ML6vnZki/x4ann47bSueQX6YgYD0uGbcQ7xbWqluu348gYHEe8j5kU75l1c7QtYb1M9Yk5NRLiPmZKnJPolPE1mjjMlHimLZOBoIx8RqILzHRuHLNjaaUleJb/vyVLiwQCyX6ItQklAIqIGzAloIm2yVgLtxjXaKsYB5lKeHhMEr3i0DzifvFOMW7xTt7XcALfnHUlP57zQU6tWijeSdHy7pcU8+1YudilRC8kerDMBNdOOZffHP51DgnWimtUl+hftA0SffJefWLus4A4Oy+WTLqSGRJ9sk35LFvEVVkZiLZI5YMj4r/ishJCokf0Q1FzYCrWIdaplRHzormlQsQSCppEl5y/hIybSoi+2qZUwkTFucpoFyNNyFmqCxTtoyQ1HUu7DXcC9NTIQ4lD2IHgPh1QTgUuksCoD5FOeKkEPsvl3v5rhAfCcfLvD+T3KclzfBLo/AThhTBXCnGDUljsRtQ/OgFRVPNGCXZ+k8eDhqQy7VjJRyJSMLQkz/qOtFxVAz8Cvis18Iskf9ogGcA8RBrxiOQ3l0pN/Njtazvh/mLomw07JueObVOhvQkszw/ZWfkptjTAtlrYWg8Zt0gp/Y6DDlUK7YO5WCMjIZRVIAuEO7k9NN/yrWi5uKNskp/0YM7qmpYyjyP3oiytZ2IiJjN73/RgntuclVPO2WbuPraVA22pPt5bfywzQzWir7Ypn+Xk9r3h/iq5PS1rCbaNMdb+AWiWAm5FSEBhRayYQOLrGOE/oNek0CpBrcod6TIoboQfnQ4F47aer5YApRyRpfFYCT66EanFXRI0IQHNDZLGHpDy3eES6BtSkb1eAi0k8WcknRXnWZhWSFnvAYSbYRvweQnAtiO8h+JSSLpA/v6ClMOulbJihTQ9D0nl/buiHQRKB7LZiGQO/9pmSaLJavGyn/1yt7PJucldjvBR34DwGe9BuNiVSGaky4X+d8kcrpZWoB3kCoLNl9o7R54TyDMJIxldkFxKBL8k7sslsT8s+xmV96uWgCgoiXCpNCPH5LVvSMvRSsn82iUYczOeoj1rk9BaAv1l0Fc68ugph4GSHnTtYTTlaygaaBrjcpFTVEh0ckrNEfx6/sf44bzrKNB9oHlp71zOg7uexq8HxKZtG1xSdzzfnHYxp1QfzvVNS7lh5uV8fMp5XDHlAm5a8H98fsZlTK1axNUTTuWG2VfTVDiRy2qP5qaFn+QjE8/kgsZT+Or0S/j+7PdToPsh3sF3Zl3JN6a/ly9PvYgl1YfxlRmX8t0519IYqgPdx1+23c+DOx6j1F9GPDXA8dVH0BrvlECgm3Nqj2Rp6WxOL5vFjw75OMeUzOS8hpP446Gf5OL6Y7ly4lkc4SlkaeFErp18Hlc1nsb3Zl7BZyafB0acFfF2blnxM9zuIK3JPmJWkk1DO0nbFlY6wh1b7yVuZsAV4uSaI9ie7BHPjnVwSvl8/nb4l1laMZ+Q5pGBs2+V7iw8egC35sHt8oGVZmKggpPqjwcjjk/3DTNUn8uHqrogPcjMwkkcVX0ERFtpCNZy1sTT0c2MtNr52RhtpdeIUqC5mRpupCFQwZbIdhEzYhuAwlG1RzO/4hBAw+vy4tLceDQ3ASvDGRPOwO8Os2VoJ1uTPWyPdZLOMnUzycTiyZwy4RQ8mgc9E+WMptMplcHWiqIRdBegqxpedxDNsTir6Qwa/OUotolb8+Jx+cCxOLxqEYdVHgrRFsqD1ZzSdCoBd4iQ6mbpxKUUai4hrGeiVHtCnN54Cl4cXKouQZeBV/egGnFOaTyJWm8h2CZulw+X5iHgLsAn3bxcipuAu+Atunw5YKWYVTqL9027mLpQHaT6eM/U9zDJXwGJXt474zKaAuUQbWFm6WzeO/UiSrzFhNxBvJqHEn8ZZAY5ufZojqw9EnrXsLjyEM5uPE2ADG8xbwzu4PqXvkprZAtJMyWTXCSYWzaHy6ZdTJGvGJ8riEeV9zNiHF97FEdUL4ZUPzuTfbw5sImdyW7Qg2AmKPQUcdHU97CoehHE2jmuagkn1hwlE5uYFHqL8LsChDxh3IrC4vL5nDXhDHQrQ5GnEI/qwq/7qfWV8b4Zl+F1bDDTnDXxLI6sPRoyUZY2ncFRVYtEoDoKpKOcM/EsZhVORAf8uhvSgxR7ClDsNAtLZnBG4ykoxhDFvlI8qptibzEl3hK8Lj/YGcr85bg1927uewK02mChohlXEo59i1AMCqK7H5VxGOqD2D4FekUq37KapgLgh5KflJHLHqFJPhWWh/QxxC0Vf4YEWkjelVWYvSi13Tsk/+iX/69CuNJ9SV5TLHnLh6XQWCefmzW3ZZm0i1yK5lqpCX9ICpFnSt64XPYpKXnbniXd/kHYFgXTDzE9d8R1iKrQV3YXpn8HlvJj0m5Iu0Vc7DsCjGSyguEYHlETaV7pTGpDdRBrY2KgiinhBkj1oaluFEdBQ0VTFJRhF2thWW8MlDO9sAmirVT4S5ldOgsSvfhtgwVlc1BTA/gdhwWls9AywitiYriR6SVTwYhT6i5gTuksAdwdBxUFVVFFQW3Hxq9oLCifj8fO5JQL6SE+MOlcDi2cDIPbCSkqC8rmomeEZ8Ws0hkUqy40eb5H1fDrXqmssNDMJKqqj9PddT8FPRfgcYNXh5D/OowCiwHnZyQykDBHHkkLBjOi7p8+btD2opR7TgKul7SxQIKdK6SV02BkHTGXPG9AKiIeylNOrwK+n0enGQl+zLxrs/QZl38zUoFhye8SUibrQLjhRaVyPSqtsDdLec4nFeBPvFtE+4OudweyOUCZFx5qlZlQ/mXwbA7C5U2RTOSbcoPfiYgRmisX+QDCb3Sm1NAtloRQKBmNJhnaRKkF3CXB1HPSZeEeqb14XK6ZduBr0lp1q+zPCRLUFElG+RH59wnZzxmS6F5GVKU+U/bFJ4m2TlqYDpMEeIO85zap1XtdgrNSqVl5ZK+jU+yBMypBTYGWljWUskca9AzoxkuofALTu5WUfweOKrV8CuzJ9U5RIDXAF+dey+2b7+Su9pdxdC8xIw62xTH1xxFND7KqfyNoHtpjHUwNNzC7aBKmbfC7tX8m6ClgcdUifrP6j6wbauarh3yS1ztfR7HSNBVNpTnRxZr2l6kOVjOvZBavtj1Pua+U5UM7GExHuLDxZL65/IcUegu5eNK53Lzuz6TMOE3FM1je/hKYCS6f+h68mocnO1/j0klLmRJuJKO52LjraRbXHkXAFeS46iWEdD9uVeP8ptP4wsvfoC5QxXFVS1CB6kA1M4qnYhhDvNm1gqbCiTza+ixoXkqCNVw1aSm/XHcLiysPZUe8k5lFE3m49XkmlM+nSHPRYcQ4qeYIJgSrSSkqW1uf55wp5zMU7+KLL3yBpL9culaM2fbueqeolxDvnHrl5PMp192EVY2Lms6g0VvMGdWHEdI8fHDyeSzvXM4UXym/W/wl/rr5DsqC1Xx00jkcWTwdlytIgebifQ0nUOEr5bWOV8BbTFffWmYVz2RZz2oOKZuNYxu82PKMyJo0tIvLJ57OlU1nMC3cyLyCOqoVHRJdXDb5bBp9JVxYfwIBl58ZJTN4csPfuKjpDEoDlazZ9TRloRpumPV+Di+fS7nupclfxoemXkStr5Rn2l4m5Cnga9MvZkfby1w9+VxK3UGWlMyk1lvMWfXHMzC4jYWFkziychEFqsbZtUfSmezl3Jojed+E06nwFGJaGd5bcwSTCxp4vuNV0Nx8bvqlXNRwPEWeQq5qOp0X255nTkEDn5t5BV5F4aK64/FqLhZVHEIm0cVEbxHXzrycEs3F6nW3cGLTqVw+8Uye2vEE2Ob+ud5tuYfCQBU/WvAR6gOVNAWqKPUW8/4JpxFy+ZlcNIWjCicyq2gyG4d28pnp72VB+WwmecIsDDcx1L+JM6oWc1z1YmYU1NHkKyNc0Mih4QmcWD4XQ3WxqW8jPbF2GgKVHFq9hN9t/idoHgLuIN+afTWLiqcR8oSZXNDA0MAmTqhazPHVhzE3UMVEfzmH1x1Ne+86MvEuvrDoc/xj0z8gM8hn5lzDqRULqQ1U4nP5ObfmCI4sm02bEaOl9Vmum389vlg7cwNVnFJ/HOlkHydVzOfYqiWUqC7MZDdXTjkPjARnVC3Cp7qo94S5Zsr5TAnV4XMFKMTh/NqjaTPjtLW/wnunvodrms5AUTUumnA6hxU08tSaP/KXk35DsaeQ6b4yFhVNZXrRFKZ4C0kMNnP5lPM5pmwWff0bae9azs+P/DZbYm30RFtNdG/O9U4xRTxmRv82hVGNmbu+R1ECSqO7H5Ni0BGBe/aZPG5ICm+dkscEEXEUHdLa1A5cLMGGJflLlzxPR7h5r5Pa8Lly38/GBx0iLTxxRFyFCjwm7+uRCrxNklfVSJekh+VzjpCa8dXAMqk1b5DP/7BUDk6XPHOH1MQ7klfW5IG75dLzYs/t9CDMSIPSA4GBkUdwAFzpN3DUL+I4T6Aa/SiWTOag7dn1br/V3y5hbYy2CoDsDkK0jSunXMAXplzA9IIGOqw0V9Yfx1Flc6gKVDLDU4CV7ObaaRdzaLiRzr51DKSHAJuGUC1fmX4pJ5XNpdexmB6q4foJpxOxM8wON/GZqRdhaTqHls7kYxOXErdTpKwMP5j/Ic6sOIQeM029r4RPT1qKqvtY0/IMx9QezbHFU0nEuziz6XT8mosvTjqbcl8Zr3S+Do7N5+dcywmVC2kK1fHy4HaW1hzOV2deQbcR5+iKBXxn+mV43UEWls6hf2gnR1XM45Ozr8FjG6xrfpDbj/8V7ekBWgY2C+XWgXK9y/IfB7AdHdv+HbbyNdTkNpQ0qGMcpKDQgZ2DsD06XgX42RJ4/E5abrySNrolzWTp7dPyfFMCpYCU356W67xHyk6KfI86RCx5RNLO01Ixfbmks/lSxpsInCOtUdXy917gF5JW/yCB3CtS8X5KHpYolvLnwLsBRugcbAeuJU2oCFF5XBm1K7pIFe4dVHm9sKsTuvvf9pN/KxlO1nXOkObTfqk1OEMKmp+Wm/5mSSAnAs9KLUGr/O1ZhO82EtwUSZC1VmrvWiQQ2iHv2S6ZT7b9QPZhLSKYdockrF2SyLLF1rySiH4lidyWf5dLZrhLfjcI/FgSYFTer1laxfaNRhUb3Blxa2sPpztKEkv9O479MVTzWRHnsC/DkgOal7iVIZKJsWnHE1CxQKZqzYs/MFOEQrV8aPL5WLqPtmQvhm1iuQtIOQ4D6SF2JnuocodRHZtpxVN5uvtNXu5ZzVl1x6Kg0JXoYd3gTj476yq2Du4ikhkCRSFupnDcYVIKJM0kA6kIXakIIW+J1BH5ObRkJt9d8QuOqTuKZ7Y/SEdkJ4umX8S9jk1zrJ2PzbiMtb3r2RFfx8LiaVS7C9g82MzkkukkrDSzS6ZT5CnmN+tuZl7pbD47/6P8eduDYqnEO7lkzjWs7FrBxp61FM66mnSiE5d017BxSJhJJpXO4IHN99Ef7+LIyWfwyKrfkTJTJN0FMl1tVCYXeIsuKI6FW9OYFapnM3BI2Rxebl/Gmv6NzC2ZTqW/nDPrjyPsDlHhF7WlhswU31lzE9+YfQ31vhJ+vP1hTqk8lDnF0lvANsBThO7yE1I1ihUVNRXlsmmXcFvzo4BCXaieO9bfhq15ObLmMApKZtBY2ETYV4pL8/Bi52tUhmrpSw1wUtMZnN50Bs+9/gOwDWqCNbRFtvF4y9OcMu0SvHqAjz77ST4x9zomFE6kObqLen8lZ0+/hNmFk7l56/0MZuKcVHMkTUWTmBysYVrhJF6PtvBs24ucU388J5YvoDfeya9W/o7F1UtY37+OFQV1HFu1BICFhZPw6V6Of/h9TC1fwAenXMA5DSdR6SujwFvIwvL5vNa7Go87RGWgklDNUfh0L73JHo6vOJTuuR9CcWzphvBWFEE2JZ4iWgZ38Lt1t3DhtEs4uWoJn3/+8yydfhHNiS5ebX+FL8y9lrpgFe1Dzdy+/i8cVX8Shbqfc2dcimmb1PhK2TLYTMRM8r4p5/FE82O0JLqYXzKD+7bcDZqXuZWHMJjsF65z/gqq/BVs7N/M07ueYmbDiZS7C7h25vvotzIU+8rY0b+BgOalqWgKm/xlLK07howRHxY8dc3Hj1f8gnBBPac1ncGNq2+k0B3i6KpFvLzuFhwrw9JJS3HpAV5sf5nHO5ZxZt3RBHzlVKUHcJXOpkDz8kzXaxxaOpMZ4SbatHZuXX8rIX8F2Bme7lrBVZPOZmpBA68ZcU6smM/PV/2eh3c9yY+P/yXHVR3K6bOuYEKokaKhVuKJbrbGWikM1eLWvVw683IMO4Nlm3xx8ee4/qWvMZTsQ1VGWS2GA+IpRTdOYMj3Qd6YlJ95bWRrc0Nnv8Q/e8fDkreY0pKT1X5kgD/KG/RIntQulXRDUnirlVpyt/Rw+Bbwf3IXvllqrOXGQ0zyq07JB6ZIRd5t8nmbpGtdtv1cPvcueU1Q8rAVsm+vSGE065a0WlqQBiS/ax+3942tCivRnixFjrIZzXoc2/cNuidciq0JAFXcCdYBEMcUBZJ9HFk+n0vrj+eZ3jXc0fos4FAbqOKGlb/F7ynimqnvYWPncsKah+Orl7Cudx3V/koq3EFw+bh05lX8YO3NpIw4KcfmW2v+yNdmXc3Ugnr+sP42lhRO4dzGU2iNtfDgrqc4ueowvrjip1hWmtmFkzAdm3/ueBLVTNJQ0MiNa2/mxLK5nFCxgL+tvhEVm0PL5lLqCRP2lXHLur+wIFTDcVWL+cmG25hZMp1yd5BvrPglc4om84k517ClbyNXPvsJrpn/EVKOzTUvfYUjqg9neskMzq45gu3pCKn0IJdPOI2Wvk28Z8KpfHfTHdL9jgMU4iTjihVdxDIb/ArDaUO1Hsel7R32VHpFrc3xtxZGZp97QYL3QxDuqjdLIFQk5TaVXAKHFyUQWi9By3vJJdx6TdJSuQQ4SFDza2kJ+gkigcPxUrl9B/BtaZX6qQRirVK+/Iek4YSUOTuB8+Vob+Nd0g4CpQPZMiL7yQ9/4OEyL3uuu5x1iCuFtStg9Rsixu+WB6A3Apt37feThxBZ7rLt5rzPTyCy+oTzLFBZR+K/7eF+j+V97sv7vFQyESQRkmdJyrb81EgdkoCzb/RgPqyUf3v30If8+wxIy1O/BEkw3qrWJ7hhWh90GXuP53fsn9FTdBp4rsRr/pmkto8nqGAmMM00p9cdy+zKhdzR8hytyV5wbHyaG68qEjBMKmhgkq+EJ9tfYUHVIoZSETyqRoE7SFB1cXnT6aRsm83RXQwkukjGuzimbA4TfaW8EGnmzLqjaXQcPvHytzm/6VQqvSUMRlsp9BTgVjWCqrBkndZ4IuXeEp4Z2AKJLq5c+CkWlEwlpbmwHagvncmU4pm0JnrAManwFtPoKeT2jlc4aeKZvNa7ngwKn557LX1GAhuHO9ffRmWwlqtnXMojzY/zkZe+znmTzgIzSbh4CpfUH89vN99FQWETqmNy6ZQL8Og+SA/i19yUuAtY1rOWMyechmVnaI6LuKGg7sflOLgKGphRNptV3avfWopoWc/pobaX+Niks5lfOotIKkKFv5w7W57B17+JRcXtnFFzBCnH5pZtD+H3l5NI9ZFO9ZFSFXzuENdNv4QBI0EmW39Hcta0maTeX8GEwolU6H4WByu5bdczkI4QTQ/QZ8QJaW76UhGKPWEqPWEGLQNL0ekH7th8Nxc3nMiU8nncu+MxvLpv2Oe/I9VP0rZIWhkG7YzIFmilcas62CYGNrWBGtpS/Vw68QxQVGJWige2P8Ls0jlMDNVhuXzUeArYGG0lkupDVVRsbyFRHD4w+QIc26Ql1QeOg1tziQ0/2s5AoIobtz3A2fUnkDBi/H3nU5xYtQSXO8Qftz3IJQ0nMa9wEmkrQywdYcPQDmYVNHBq/XHc2/rCW5XisByDjKLhClTjUlTSVoohM4GJykCsnSEzjqHqYKbpSw6QtG3iRhyv4uD3lzCUGiRhZQj7y/jNmpsIufzMLZ/Hbzb+gwEjCcEaSHSxMFTHy/2bZBYvC81K05seJOk4JIwEaUUn6CslkurDsU3CgUr+sOku5g0286mZl/NE52vCbc9TAKkB+pK99NsZ/DhkrDSKY5NxLJn3RSFjG/hcQXoyQ8woncn7XH7akv20R9voiLXyySnv4Y3BZq6cchEJO4NtJFDMBAWBCtrTQ1wy8SxKdR+r+zaRtEzQXNi2ieFYEOvkzb71eDUPl0w6lz9sup2ZZXOJKCp/2fYgZX3ruXzyuZi2hZHqI2qmWNu1kk/OvIKSYA2D6cFRVlgpUNt8C815EVtbRWYvokAXMKcS5pbAqr59TXJW29E/iuNlvTr+uofrNsijQoKYrYiYpQIplI2+rj2PP70ij2xLyIO8vvwq7/8/5X3+wxh9yU9h3jZuflPnh5kFkDZyzoRjKtjsL6Okn8IXPRZbfRY9vWeQ+la8WlSNQSvFlmQPPUZMZl51iGQG6TAT1LmDqEaCGaUzuHHrvTw/uI0PNZ2JR3WxJbqL/kyMWn8F35/zAT61/i909W0A28DtK8YV2coHp10slHOZKAWeIvpSg/x2yz9p73id2invYSg9SCITxVR1UmaKhbqXa6acj6W6aU/1g6ozkIlR7S+l2h3ijWgrl046i3J/JTsSPWBbhFwBYskedMekO9lLfaiOfsehJdaOYmVIW2l2RluZq6i82LWCM+qOpXnL3Tyz8ynOmngW/3fI9Xx/4+0EdV9eyvED4qIk46sssNUZeFLHUZw4aZ/zV6TDih7407ixwwRp5fxU3nfZix/K+26NPPbWuhDZH/O9kP4+xnmvSpCUtZo+LY8aqaD+llxhX5c0OiSPbMsm1rrp3SbaHwRKB9LvzvYxx93NZeouwS7sfQClXph1CMw6XNiArr0WBttg2etw+9Pw5/sOWOdGL+i3ZNCXGofoflxzIAnmfqmBHH+bEIJzZkGbAkPmnvMzZOsqJT0ewnYfHlV42pvs+RrHBm8xP9x0B9+f/X46jbgAIJobvIU81fE6USMGBQ282fkGT4fqOK7uGH677X4Ux6E1PUh36wt4NA+X1B7LH7fdz/de/DKfnHMNF0w4jce6V/Bc95u82L8Or6+ItJnijUQXwZ5V9GQi4A7x9x1P0G7EeX1gM/9se5HPTrmAztQA9+x6GoJ1bI+2sC6yjY/PeB9fXX8rjb4S5hdO4jer/wqFk9gcb+czy3/CusEdJNpepjXRzcq+jXx+xqX8fMvdPNa9ClvR2RZrxWp/lVeGdjCYSaC0vgDuEB7VzeMdr3FCxQJWDm7n51vu4Wfzr+fr624Bd4jmoRbMTIxVvWvorFpCQ6CMmzb8FYqn8XTPmxhGigVFk6jxlrLKSotUzm+Fo3nC7Iq18ennP8dl8z7MCRWLGEz2MNNfhlsPUOcu4Ier/khA93JW40kkMkNMLprMaeUXMRDtoKFkGikzSSzdT22wOi/1rE2RO4QF3Nv6Av839UJKPUWCeDU3s4unoys61f4ygrqXVV0rWdn5OpfMuZZEqo86l58abyHTw41s6tvAgBGnMVgFqX5mFE1hXvl8PN5iAtgUKPCNhZ/C5fKzKbqLgL8Mx0pz0/Ifce7s9zOjeBrLO15lZuFkntr1DLcu/zH/d/hXObnhZO7fei/RVD+Lqw9nbf8mWrtXcnL9cWQyUVr7N1HhKQTNzeZoK35XgBuO+SGG7iOZHuRbK35Oua+UhSWziKf6CaMwNVBFka+Ev22+C4/m4tTJ59I8sJVkZpAqXxmh4bpQ+7tFOuiKSoE7gFtRSNkGXelBvrT4C3SkI5zYcAKZRC87I9uZWz6P+SUzCIZqqfcUMmQmuWPlbzms9hgqSqZjpqIsKZ7KoJWhP97J4UWTWBProGVgI6XhJoKeIl7qXSOKVCZ7OKL4FE6uPZqwt5igJ0zEiPOTFb/ksNojKSufh2IkWFBQz6RQLaYR4/XWlzhr8jmQieLxl3Nq5UIytsnkUC3t0VbOnXAqJe4CHu5ZCZqLsKeIezfdjqq6uWr+9ewc2omuqNR6CvjDcz9nMNHDB6ZfSsJMMZjspiRQTXGgnMdbniHoLabWX8HrjkPQ7adAFsjckernymmXUFc8jfrCSbze8Sp/3nwnH5t9DV7HIRbvYmG4kVJvMV2RZh7Y/iBnT72QEm8h0fQAiqISdofQFS03X6oN8SAkg+CNe/BF21DsXNTOHnd/G06oHg9QerutSx5ZENT3XyMCzKiGohpoi4Kq7M3qlETJ/Jry9m+gcgymBoY+OtvqW5dDPGHWRLawpn2ZyDLpLQJ3kMOLppJJ9VPhr6TXTGAme3EbCRaWz2dj7xqe2PU0V8y9DpeisqN/PcfUHYuTiTGtegmLAlWsaV/GMXXHsKrjNdoiW5lbdTitQ804qQFq/OVcMP/DxBK9aC4vc4umUqD7iBsJpoYnsN3K0Nq/kTlVi8A2aAxW8VrXm9y99X6uO/RTBDUXzd2rOW7CKaB72RZtpbzuGAr9ldQHKnllYAt1Lh+fnPtBIlaGjG3yyVlXURqs5TPLf8zHp7+XbiPGouLpLO9ZxV+3P8g1Uy+k3Fcskztw4MCSLM1HRv8uxcafqOvfNVx3bE+twQVPDY5bv4uQQL4zHjPuAW5/GaVkQPbh53kj+E9GFK5+97eDMUoH7kFgevhh+Qbm+qPCoG/v4bDkoUnRvwvhbJYCrwcmHQbnLIULDoVIBNb+Z9SudSTx/rtydKb3Z5fBrcGvD4NiP7Sbwq3B0PZ8mPo3UR0N7O+RUURmG8Hr9pwe3BUglh7gnu0PCaHMUyCsEa4AOyOb6Uz1g6cINBcrOt/g7uaHaUn2sivRTRSHSPcqjqo7msdaX+TmN38FhU280r6Mh1ufZ3OsleZ4B7bmY0vferZHWzE0N1sGNgtTnO5na/8GkqpOa6yVqBHj0V3P8EL3CgE4fMXsjGzjgeaHeaZ3DWg+lne9wQO7nsJQXOAro2uohR2xVuKamy19G+nKDNKR7ObObfezKx2hJzVAr5mg34ixunsFA1aahG2wdWALBKuIG3Ge2/UM97U8RzcOfal+/rrpDtrSESiooz/eQXN0F/hKean1BR5qeRZTc4O/jPbBHXSmI7Slh9jQvxH8pXsSvvedHtxxpqK6QfeTAp5uewG3qnFS9RL+sesptqb6eL1vLW2pfvodYWHpTw9ydOlMXHqAz772fUp9JRxaNoebmh+mPR0RgFfViGRibI53sbn9FV7pXcOLfRvoiGzj0NojOaP6cF7uXsERpbOIWAY/33YfMd3Pxsg21kS2cE798awY2MJzXW/yfM8a+qw0m2Kt9KYH+djMy0mZCaJGnCp/JXfufJJDSqbz5+ZHaB1qQXH76Ur2s83K0J7o4fmu1zmu+jBe61vPk/0bsFwB0orCvTueYlp4AinH4vn+DawfamZltIXmwR20xNo5smoRf9v1FM2JbhKpATJWhsWls/hz8yNsTnSxsn89rekIEcfkyY5lnFZzOJ2pCE93LqfXMYnYJiv6NlDjLaTcV8FX1tzIzkQ3XWYSjPj+xSjtfIyEK0BLvIudyT52JXt5sesNFpfN4fZdT/FC53LObzyZn2/8O0eWz0NXVHbF2plaPIV72l7ktVgHg7bJP3c9zcSCRir9lfxm7c1UBauYVNDIHS3PYgAhT5jWWBvro20ybX6ST824lNZkD52JLo4om80DbS+yOtFNyrF5tOUZJhc0EHIX8HDn67zY9SbrEh30ZKK0923gqmkXMiPcxP27nubs2qN4sWsFzbE2krbBrdsfBl85/elBdhpxehybh3c8QZGnkBJ/KX/e8TgRzUtK9/Fq7yra4l3MKZnJg52vsyPaxvO9q7E0D/fteIwpxVPYlR7gny3PkdR9rIxsZ27RRNZFd/Fo56vsSnQRibWR8BTw4I4nCHvDzCyazN93PsGmZD8djsW2eCcbh3aysGw+f21+hAdbn6PfSpNyLBNV/RWOMojLgEAM/PG1WMpnMUPP4HgjOG5wPGMfCQ2OaRL8681ODrYx1IgfmA8+n6jbZ7HnQ9TdPgUrU0FSuR1UUVdp2GvjbcYoObaIU/IUiticeBvnNZzMeXVH82rXSi6dcCovdL5Ge7KfE+uO5Z6Wp9mWGqDNMWmOtTNgDHFO48n8YNOd7BzYTAqVSxtOwtHcfHjZt5lSNInFFQv5+fpbaU30cNXUC3mo/RWCmofDKuZx166nuazpdPpSA8wumkJ3qo8V/Zs4suZwbm1+hB2pPkxFo8uI0ePYbIxspT3RzXmNp3Bny7NsiLWTSPYRN1N8dtaVbIi18tlXv4vLFeS0umP42ZqbWFI6i0Wls/lD8yNsaHmGheULWNa/nh2ZCGsj22npWYU3UMWWWBt9ZiJXx+ytt7wYJSkF6dYlpH076Sp+mb5C9npsK4BZddCTgM3j0llH2c/CZQdQzrL3IPtlW/eo/9/1TeGOE/vIpQh8F76hvQiRAOCdxRCmjzneCKsaXh6Zh2RvFiWPBEsJ+VcRliVUhHd3qThnzXNwwx/g9ic42MbbPjYbLmyCtsQ4Mn07pTg8As77saVroYtsecHrcZRf7H2NyVS+I7LrjKjqnVcPxsmtDTtDfaASw7HoSPTKVL1K3r3yq5HDiMrk2Xs6+WlclVH9yKvLMlzFXBlVx4dR9xr1Of91xvo9myZ6t4rxoyub51dLZ/eUrXvMTOS0gjNj2JI5Gig53A/KWUJY0XPpaa2MiH0KlINpgLdAPDsVAW8xw6mwLQOC1eK6dEQUX/WVixglmf4dd0DUwsrERPpl3cfUwglUqx6e2Xwn9dWH0RSewLMtz4GvVKSoVUUMF/5K4aqheWQaXAs8YU4tncWytheJJHo4btLZrOldR+/AZvCXi3tkU/B6CnLpzVMDYo34ywUASPaTSyNugeoV3+s+kULascT7ukPgL5OZGrtFyl5/qRhzT1j0y4iLe8c7wFecTRst0/caMv21KUC4ooK3BAa3c/HU9/D3I765T3K8c+eTXPjMx8FXJlL9ugLinpoOsU7wlYj6X9E2cBdwdN2xrOlYxkCsjWObzmBD/2a6rLSIY1NdIvYIFYJVubTqwRoBcK2UmCtPkaQHi1NKZvJax6sMJLo5YeKZrOxbT59lyPvpubF1BUWqd3cQ0lHQ3BxaOhvSA7ze/DCzGk5B8RSyZueT4pxABaiibhmaW9Yek2mKjbh4L2+xWItWRqZBHhBzgirWmyHnz4iLv74y8bsRFenBPWE5H6q4V6JLFKM1YyJluK9UzJHmEynIs+nT/SXiGboHNE8KxZ4Kyi5UE3RDJBBIuX+K4wrgcq7dJ88K6ELS//wrsHrgII/Jb1+YC8dVCkF4b+moRVHzOrzafSTNK0lnVuP2gGu40OuNoFxzQBW46QGOrjmCQtvk/tU3cuz0ywj4Snho498l3fnEOtHcuXT5qQGx9wSqxLpM9olt1yPXq5kQ6xLEvumWBayTPVQVT+WoikO5Y/2tlIUbOK7mSO7Ydr/MJhqAQGUutbfuAyMprGmZqNgn/eVirfeu5aeHf52H2l7kyc7lYs9I9uHxhPnVEd/gW6//kF39m1g66ypOLJ/Lx1b8Qtbl8wgrWrxLfHYHhKvc22u3IVJmSyHNBkWZhaPfhamcyMhYorHpp8gNAwZ88mXoShykmYNA6X8NKAGZALfUrODy4ras7vvtA6Ws61elOHf7y3Dep2HVloMLd6/tfSXw08mwPi4SOOwNKHky0Fd6E4OFKi7jKmxAc/Iq0yvXoyi/GLM+p+mMxAP7vTZ1kZ1IUYWA5lj/u3OmKnsYR6cNx55B1nV0dFFOeABHOXPExGTBlEWuZtEIcDgGyMvGJTn2KC3HKLCXvc5MCKbsLxdM30oJIXY4cFim1nWsvGcquVumIkIQUd0iHbQ7KMGUNbJ/2cr0Tt7/jHqX4fdwRgFTeY6Tr7mRxVlH9IvcGA27aY0C6qqsfZLtDwpEd3HRlAu5/fBv7Rso7XqSC5+5Xghe2cKWjpx3NLDk2s+mNE72yTHxiXpF7qCs/eXkarGMmDtGWiRHg/nUAHhCImYp0SML3+ojwX++QiGrgFA1Cb4d8FeIa7HlXJu7Kx2UPIF4WLmQr2DI+37491HFdkdcozGcXEZoVxjOKzBWnxVF0pIiMq8qw8qaNDAVlJ0CXMcE6FHsEgg8DvrVqNaqvYIly4ayAMQceN9TMGQc5DUAH5wJ182ATYPjAy6OeTOKJ0FR4iNoNsQ1YbFT3wmghFjDmZhYJ/5ysd84llzDRh6pO3l7q0q2eLPYS/L2GCVv7xmui+TknmVlIBMXChcrLZQ2nqLc+nX2wDSHFY5Z12eLKcFqeo04/anIsCJRsS2mBCrZmYmQSvZxVMUh9Kf6WRfZLoDc6P3rwDQBlBTANAXvRwGP8wfMUAVu9Ww8BnkVqndvpgN1XuHI9v5noeegsuG/pR2MUToQzfQy19/P5eG2XDWhA6QMAkRKBKDpMFj5Inz/m/D5Xx8c9jFbYxjeOx/W2zDo3juIUYC4PZuEawlu81hRRcABt0vWU3LAcFTSBqhOZpTUrKMqikwD/9agkiM19JIp/E82xwG3Jjij4SRRhmuwOEAIB51c9iyheRwx2opLMmk5P8NCqY6Kg4k60pMgj3HmC9bO3gIKR33OWog0r7SKuMWRLZo7jFesUfdwcn+y2ljbEMwdZ/eiu8MCA3tYI85e+u7krJAjWr7QPcZYjHiGvIHm2Bpoft2PIwUiRXMRjblJxgfHNc3JxCBkMriKC9AtQ06RgmFZGIqZm/EsGBsek0zu857ma6z3d0a9mzcs7m/t6X7OGJ+dnBUNhMDn8ksQntnDXIwe/9F9cnZbDrlrxxDqdptzZezzswKspoDjxHAcEwUpeRLGdkBFE89XRL0/1QZV68PgATL6DajKGXuVK1WgR+e8qnb++bjBqdfDY6/zv90OKYFzaqAlAup49nDleFAPxbSXEHHnFHL6sNVdGdMilVXM2c7+cxvbklYjhHUo+zl/DTuj1741UggZQSt72UdtUwAeTyhnlR+z7to41rrqYvPAVrHX6l7xHMfBUVQ2RbYIuvQU8ULHa9LaWjRqD91PkKQiFEJj8yl1eDxcOuhxsZe67I/gsV/D9p7IkPokaY+gqz2xklUwf0maC3+s8dfrYG38oMh2ECj9rzRb45NFO4RV6J2Qd7O8cTtQCZ/7PlxyBpx6HWzYeXD4h9si4NUM8DrEMnsPqHWZkPLAo0tuwHbdSzDTI+CPCq29MJgEnw5R61l6FQdNc4OTBhQcVFKWyiGlH6U68HsG000oinNwAvYXJAE+LcNQJs7agXtJm0egqwNyjMG2IeB5msqiPiwbdA2G4jAYE58VIG0/gmmfgoIOiqgCazlucFo5ovJECtyDxDKhva6FA6LN+E+5zwFuHrWf9vhkZXv8aZfL57OlLJe2LWjdxRnXHj6u2xxReRihDRrRtWvwFddgWwaqomLGU9Dk/SJNBTcxaNTLmWeP4PbtrLUDcj+Hf1+Y5t6Wj2Lj0/pZH7mRruRJeLRuKfpZWHYYv+tVKrzbhTXJEfX+gn7xWXG+jmK+jsVSDPv+Pa7FjI8Twl38M/QGNMCjd8PxZ8EzK/9H9685VfCjkyCdgWg6P85obClcMYDod7GsP6EYMUxpqXVr+duATsYGkQJdHV50Ci5URZeKJP0/cxEeaP5gC5A1WqmBI1z9kG7B3kLppWO+dZLWFBtV0TDtFCJyXM1plijEyRYalokh4vVgesCxDVz2jejdX6Gk7UkqIpDZQ2IHTaGqz81vuzpZfF6ED8+CxWfBxraDosBBoPRub++UNWlPszUIRKF+Aax/EW74Nnzp9wenARS4aiI4LliV2ncFbNUGSz8B1SxD4atYUtOra9DaDm0dEPCAyirshmtIe29CMTzDRgvLhuahdvy6id+1maT5Hyvr/seCJLcqxmxbFPpTMTQFVLtoGDcY1mYS9jVkpBtRxhbxRm4VNFUA4Zj9cyztUHTjUrBz82OYBuv7mplfkcGrd5I29x47cLDtPj9eTdSG60zrZiyV6bdiPlQVdBdsWcNVp3+Aa5dcPK7bTSys5k8X/YD3fOdchtKAyyc03Y4C281dePRuKnzdJMyDY7+/TVUETbTEoSPRT8qCjFUuARRkzAimcgXFUvmQtiBtg1fJuQ87zo2g/h8h5360MaxhCpB0c2K4V/ChLUAdPH0PnHwePPHm/+C4XzMNXIbIcqcpe8lyq4jivo7yQRQ9jtv8CY4qrHrdSXgjCi6Z0CFmPojGFWhKAIc4oKDgkLDcTC34EROCXyJuNvxPAKW3pAR5C01TwKtuY2Pkh7SkPoVHjSHU3jYKfiwH/O678bhzrtHuWlBDQg5QM7+hIHQpS7Z9jEmtv8DYQ254l5sr+lIs3mHCKihogGUPw2FnwIbWg9N4ECi9m5ut8vGinYKs9pZO+oAxRbkx7AIK4Is/F7G6n/vF//g8fHQ2TJwJv0hLN4a9bawKaDZ4rE/gMf6Kg0VSavXcKnhLpXVQB5cGqutPKMohKPqHsaUQ4dEgaaqs7oXZpSLQOWkdBEv7A5JUBVb3Q9SAQreLlCW+cxzwaBlaU5dimwkGkpCxIOSBaWHIDMDAILjd4NcQSThCc7Bds8l67nlUndaoimnDIZXg0YWAeHB+xg+SEiZsHQIcD36XjqmD2wMt61iw4Ah+/5E/7NdtL1h8Dp+97Cv84B/fgonzcwHWuuph06B4bqWPg2BpP/lBFiS1xMGjacPgyZG/e73vRWUHrVFIWUKJVOIXmT1T2SQz2h9QnfNR1CvJqH8eWRfGAcvDRSXb+WjJDuHk6kJUGArA4y/BHXfCRVf8D437L2fDcQo0b4HifdSiVRxIezyk3NegKV8QQFQRtZYMC3pSENTFPLYn7yLs/ip+7Zs4TnA41CZjwaDRz5CRwaNuGVbsHWxvX8mgK9Aeg95UOxkLHLt0pIxn/wDb/itpA0ypaJi6HQo8Yv4sDdz6N1g94WesmPQ7FCUzMtW7A5abAi3Fhye8KObdBrZDeBq8ci8cvhTWtx+cjoNA6d3YTC9zA/1cGW4V1qR/pRCmIqxLW+CzX4HzToB7n4Y/3gebdvzrhyLog1QGzH9HqM3RfviEHyJbYOE4hGGXBQP+S+gtCKCqvxwZM2DA5CooKYUdMejPgG6BT/kIDguAJeJcRwjfGRvW9MGsYvB7IWVKX/WDEvk+QdLaASkkuCCdJxzbAM6HKHYvJ2OLoPsyP8wohpALol7ocqCrQwQNe0mTnnw5tncZ2J5h4SLohs44vNEFh1SAyw0ZIy9Rx8E25vx4VGFJ2joEhi3my0HMQ18bPm+Iv19/K663cPvvX/hN1uxYxSNvPgoNc8BIg64Kh6Js2twKn3j+wbYPAVwRblstMdgVE+DWlGYNW+5PXuUrOMojxDLiu2of1ATA5xIJNIJOLpGQw28YVD9JceTPeKy8wHSNqhT8SttI0LZzcfI6osqRAhdeLkJfzr/wf2DcP9wA7y2HlRHwK6DY+1A6GNAT+gGO0oo7+iSGLvagjAIFGjSFIJERlo1GP3i0b2E4k0nbInmAIvdETXEzaIBPg5DOQbB0AECSpkBbHAbT4NV8JJ2cN4pIcPEAivE5LAeGkiK0ojIA5W7wOpDRwNRAtR4n6VmPo/8GRb1mxLzYOm7NYGXlcuq0TM7y6AKaIVwHL98KR74X1nYdnJb/xHawjtLbAkpuvl++iXmBof23JjmS0ajkMt1lN0SZCGpM94cstM3K4pYATMVNcPiF8N7joLMfWtqFTOi8xY3U64HyYggHoTgMkbwys5WlMH8qHDYbtrTAxafA/T+BhipYs1Vcl8qAkSfrhAPCHfuAA6nKMPzsCDBU6FQh44GUe+8HChjabzG136Ar61AdAZ50SzAwBSjWodYLug2DKfFCqvMULu0KbHwogFu9A13dQMaCLpOQX8fld2Nk/ODo4sCRwZ0HgdMId7v1EehJgl8XAp9pX4HlTBBrX/89hvVtghpUB2B6ETSFxXkJE1weKKmE0nJIeKArAHFvJ6rWjK6cJwlnCNX5JW7NJJKEXofCMjeW4sU2PHJ+ZED720pd+G4DSZqwOmyWIMmjgUOYtP0RUgk3vTu57WO3ccyUJW/5MSfOPZXbXr2LWKQTgiWgZR7AZa3AsaA3Bm4F/GFR30y1Ds7LnkCSR4XWuABJWXdU07kQ05mBV4eh1IO82XMdu6IQcMGSClGE26VKQGVLpYEthG6TTaja+ShmI336iyTcENchEuJzlc2cGhrI8Z3skeV7pTB9Niw9FTZugp27DtxrVpYIXjOlHkrC8N5TBU+66GTY2iL4DQ6cdTT86jPCu3D1Vvj8VTBzEryx/gCO+1EV8NEZsMOGuBsybkjv44h7puI4X8Wdfh96KiJcgFUw3OD2QlVAKIBwBH8PaNCSvAeTs/GqVYLfOxB2PUNAf464dPNW/WB4hLu5rYKtg+0SwE05yHPGBZLa49CXAq8OGedoUvbxIp5VAUdfjeKcimmbxBUo8grvkaYiGR8L+FNQGBWyg2a9iMv6IlHnJXrVLlI2JGzoDXFZ0Q6umtgs6CWrDHQkWOoXeSguOxoeeh66o2/9tcqLweMSEQST6qT8ViByUy2ZDT//lJDftrWKnFUXnQyfvwLWbIO+vLw8IT9UFIuQ4IPtYHrwtwGSPMz1DbKy4eXcot8fgWQ86cFHJ6BS5DUOwv0h61qRfXYamABUie++9Em44Wfj69IXrhJgqGcALjoJAn6YM1UQU1k1fO578JcH4WMXwmevBq1I9qcbqAG8kmn2AGH4wx/gC7+EihK45FQ490hoG4DuAYjG4Pd3i/jMli7B2OIp4e673+3+Aji1HDaPJy5JauDWNn2KnoozMIPH44tDaGBsxqJJ3/+YAa1R6EhBmrMpUO8lA/i0C9Ccf5J2QVLhzqM3MKFW5c1kAN1yuCVexRuZUqLpILgyoKb/d3caByGgqRIkdUuQlGVaafMpDPt4HOdFbOVoSj0O9X7h3qAowt1hdNN1kWK9JwO7BqEzDT7jl3j1j+LYLSjOFFQnxaCXJm+U+96zk+2+QowkrE8GuC1eTUsmTNLygJYGNfO/K1zk3EmFJSljC0Fc/FbPYGY9m98MfO6ir/C9i775th/31PrnOPF7SyFcAkWNHwDPH1FMSOhopsbsRX2kQ7AhUiYVRCkBmpyDwh+KAl7pbrczlrPQqgqk7TtJmxcQ0ptZ0Tuf3tggx9fBnFJBbylrbF5kI4PnOZyY9zdY1mH4jSS2iwrLYF3jK5T4Uzl+kwVKCcAPzJA8TJL0LTfB578I5eWwZSskU7u/RnUZFPhh+mSBA2bXwmvrQXPBh86D7j7w++HCk8BVQq7sZRGQBEJSBarK70uBavldJ9Ak+NLzf4NVLVBfDsvXwW0PQ2kRtPeIY9wtoMNdx0GBGzqS+0jeMKyKhpT2OBnfm+jO51Bs8MTA0MFRhVueikgiZNkQSQvr0ou9EHDVUeV5jbRdSdKCusDXKPF8k7QNcT8XT2rng9XtbI76+V2smriiEVIMtiUKiZh+0E1QDVAOejjsFSS5NXApEDW/xID5bXQVVDNORjuEhHcTQQWq3dDgFa7eCVOsRVMDXxqquqG8H0IJ2ND4DbbXzKS6+wIBcN1MVQzuC21mqndIAlwp51nk3PB6xPod7IEjr4W140jwUFQAhUHojcA5x8IJi+CIeRBPi3xHR58glOiY8hkhoBaISPpwgDKgAtgCv74VvnuLUEz86nOwZAF87Zfwy9thICqUExkDYv+DJaAU7jzh3Q2UeIeAkuHjT9WruKq4TWzS+2tNeieAkgEUSmbhAnyw/lVYcjxE5eKeWAuNVdBQA/OmQnkYJtbBwjMlUVlAOaJqTVz+7wcCQvNBEJGPJ5bXT4Oc37pUjBGQzMyWwC0qwVRIft8r3mfZq6Jmogm8tBbueRz6o9DcNg4O9Nty+BDQmxzfBAhrkZdXp99N88TPo9mrKezNBtru+Tq3JhhZ3IDNg/BGz/9R7f8ZZd6LMJQ7yGj89YStvHdiv3hPj3xHC7ZrPh5Jl3BTXx1vJirEgLhS7xg5798i/DeApA0R6E7J2KI8QBo3VzCQmk9toIaaYDtFbnFN2tp3V30i6zF9adjaCx3WS4S1JXidAAPeVFU4xatnb6Ku3BTr0ULkNTJgRSrEfWYZv4g0EUmHBZjV95eg3wXzk03csCVrSVLzBGKtnrVr1587b2ng7k/eesAe+/sn/sSH/ng9LDz0QwSCv2fIDe4M36zdylcaN5HSFZ7OFHPHYDm39DeA6Ra0o5nvAGBS3sKg/Vs4tpirFmlJcqm57J6qAqb1CD3GqajuQ6jRVzAzDGEPDGUE+FX29vqOpA/P7ykeiuKNfpp4AUsLerkvsFHsaZ69ACU1T/jLC9v5+U/h45+EmRPB54aADy45GU4/Huqa5D11SZMJeX0JOWtVlwRCLnL0q+c9y8njqdnzPJInqRJYlcr7RSUfK4Atq2H5amjrhlfXwPY2aOneQ3mbYg98chYcWi7chcezXBwH3Mr52K4vs2vafDQHStvAPzj2elOUXFKHNX3QHIO0eSxhzzNoClT6vkax55sM+rikehd/m7FRvOdQ3hjGYJ0e4O5UGfd1l7EpU0jM8oKePAiYRoOk/pSIQVYQStao+SUi1rfRdEgNnYlPfYiKWqhVIaRB2hF7Y3YIFUcAXkuFoiEoMCFSDBlrGeHB76Mr92C6ubVxHZepfUKp7M2T8/KB0oCUqeoh0iXA0ro8GaiuAuoqhcz25kY4ag584D0QCova1jWzhYKadnnPrFtsNnY+S49JSR/uvH6kBD1QLK/xyMMU37W8Bvc/DUfPh54IfOkX0NoN154DVeUCRFWVwge+Dal3qS5Y4bazD1qU9tua5GVOsJNVTS/svzXpnQZKxVJLkCWOEujaAR++Hqr88KPPgbc8K2DK50SkZUjL03Zkmacjn4kk8kF2q585/H+2L5a8lyvv/5QkzqxLoUu+dwXZijmiJaBzOzzzPNz7Ajy3HLpGM65pRfCROTCjCNrMnLviPsddAdX+LZ7MEWj22WjmZCzdGbfQ5ddUUkaEbbEkvcYK/NqXsMPf//Gc9XxycYcAf4Z8t7Sc4wI5foPw91gl3401sSZaLixY+w2YskX+dLDcuy88ZT/clBw1N2HZUlCKNQokHCBhUFOEynidjEnyjxEamTA30BB4nAmhr6Kr0zFtW6Qu3o+h8WsaKbOZttSxbI/8hn5tVlW52b7sws3Uh03BiLKWT1lcXQieEEtp/DDewE8jTUSHwuBOgTszfoE8e57qCIHe1skF9EqfWmU/TKaONpLGHAX0DCgmB7iQohAWskqAnLtdTniLDTYVO751r3/uXm9TcT074x1oivYWcIgjFLEO+HQ/Je4Q5/3yAzzY+uinqW/68ZyCfv42dSszwymxJ+mSfjKwLhLgW0ON/GOoTrgzuVOg7oe/83ChV7F/7zaG6v5s5IpwdRrd9HRuUb0T1QKydZJ2xmBXPGdJyhcCI+k3KXK/ydzSqwloU0TwuT2+YVIcBYU+TNckMO8kmTmZjGvDc1Nf4+iCWG4P3xtQsvN4gYvhesfP/g3mzYCiIskPCiUvGZDX6/KzLo+MvJeWB4Sy5TcU8hNnS31oHv9x8s7JAjB/Hl9zyfsXSF4Zl+/hgu3r4P6n4IEXobsL1u4E3tcEl08SY9+dYtylBhxA0R4n5b4RnDvxp4VSznSPYy/TBbh9sx8GjPegOXfQFPwu/sIvXlLcwt9mb8hZCpLy/VxyTCvkWHXACkJ8a6CRe4dqhIuenswbxLeqWFHy14xIemS5cx4b++QHmTFAm/POYjhH0o4uY5L6UyPTsusKxKxv0JH8Ko51NU2FN9MYAL9HJNIwnL0rGQxdpAUP2uA2z2NIuw6PfZLXdlg/4wUm6AkxN569AKWkvF8ttO+EK78GWzvh9KPh25+AwqlyLcelvGRIOQOpAMinAyVvizPzvhstt2WvYZR8mZa0k5brqTIPhKVlPwKSnzpCltz8HDzyHPz077CzU1iM502BviEoKYAPngNenxjObJ80TThy3PQoNPdA0DsOMcwHzS2wYdu/EEZ884nJ7Xk6/3eTusGLEC0OtWG5cgDpbcjSOS/UzXGBvpzP6X8aULLyiCCcZ+XYLp+XXZCZUWBHGcVsHHmunddXdR9AaVSxepG1R76TliegpvP+12Uf03ITKBG/bXsRLv8ivLwmq9nzws3HQblXCAwo+7lqnR+DMxHVSeLgHpd05Mhdx/CB49Go03vpiMCbsd9fOrl7+W8XbiXkscTmYY4CSlkhIDvmAbi9t4Jv90xiXbRsz4DJUQSYsT1SyLOFYOjo1GpDLPH1EVd0cCDhaFQpaT4QbEXTHEx7D2Mi56xEM7gzUcGTiRJKNAMU8CsmO+wgb8RKhTDuaELYB9CM4RJF+yXsZ+deVUTAeWdC1KYa3TI2lHp+xNTwZJJWhrSl73ddKkcDw6fg0qFAjbI13lXV3fLlZaeuS9eXW0KL7MrTlGUFMVtu/nLHiJZo/KSjgR81TyQWLQBPGtzpUYBJfrZcIiYAxNwoFjg68329TNRjxB3xrn2Wi+N9/VwY6KTfco2MRWSkzK7jYDtwY7yWNsdLAGFRCygmr6ZLaEkXCHcaxyXWh+MIt0FFEu3+CujCCgHNMiOaV92dItKZypKJNX8pLg8WdvR2xXVNH/fUC1nOIW16MU0PKI6FaiZxMrGigmBaNTyFfdu6f/XRxuYnfzljm3h2Mo+OvHIvM8U+tiYd5Ib2Rm7vrRHxGWMBpiy9Wm6wNTEmmgEOaKrN8YEefIqF4Yh4uZit8T5/Jwt8USK2vnvImpIDACHdYrPp5+bBKlyKg4qDpjhYtsIz8VJStku4CGbjRVRLzE9WqHw7AFdXIZIRcUkuZXeB3XLArf+IqcFpuIgwaPtRsfc9SS4xlormgGPhSjZjabNA+82Hy7Y+8uuy9SMFu30Bpd3WmDyvRwp5WVe57Lh6yZW+yIIb+x0ASqa8Ph/QKaMExhLJQ1OCV37pqXJuaDwHfCkYzIwfJNk6eAdvwDt0LrbrUjSrBhsFRx3nfuaAR1NwKRlSVgcr+u8gHXwuNIkPrF+4jFp3RvRRk/SSVXoOSQuailDchcT7vREL8e2eRu5NVoPjBjW1D8WaIvmOI/a57L6FLWhpeM1pVPnjHO7rJ2Foe+XFAuc7PB8vYdDy5p6fBVu2LufDEmBKKLoPnCVJcUR2u6y7XX5fdQV6rRtxnFOZEZxLYagWRwmQNuy9lpVQbLHHoGrYmo3jxHA5G7DVhzACT3+sdO0Pfj5pg5ir2DiAUnaNF+TJQ5Pl30QeXVh5ltX8Nf9WgZKSR2NZGS6rUMjqleLyedoo+S0bK18l+t29Ep59AebMg2mHyH4j38cl+5LJ61NMrlMPMJ7pDkLHRlj+EvgD/yKg5KzOekfyboua1eQiOPAWpfwF+FbR1t6AkgK4CWDRKLdtDYc4Cq146ECRG/l4gFK2uaXVqFcudleeJOP8hwAldx4AzPatVGz83/kyPP8kmIcV8/RFx0Ms+la0trLYxXhSXDhS0HKDmkFRLE739ZOxvCwNtHNycSeJhD5lXmG0DgsTnQgmzZgMjQmUYvJvOLcZ3tlfwdd6JrJhqEIIVK40ZPxy4zYIaSlO83UTsXVmueNcHmyn33ZRb6aY6E+I9ZOf1IM8IWMvQGlYyMifEwMGfC5W94ao0tI8lSrmjkQFE9QkL6eL2WQUioeY3pzwNx4mJuKPREFG9x6EBMsRfv+aqmHYSq7o6L4tuzgqqKZT7krYx3kjpEwP7y9t1co9mZJKV6KxQUsESZIGetBpxosxrInLB0pZAWqC2LSHBnV+vrOe7+9qIh4Ngzcpx8kngAo2k/2DHOnpp9nwcUGgi5O8/bQbHuYEohQrxkhaUkfRiTU2UBqeJ6mlG7Z+KbA97WeH7aVMNfhLtIrVmSCFmsljiXIGTWmutTygpXKCxriE7wTEZECzM4bApmki2DwdG78uzVbB9EkAaTPFM0idK025YnN1SauiqkaVZdpFLpdX8wUC2hxPpNeXslqG5yQLlLJjkHUP8YuxWTsY4DtdjdzeVyeC4j0JAUwst3x3m6P9vdS6UyQcjQ+E2qh0MpiawiHBKJri5OYi+zw9b/zVUTRj5QkS2ihFlCZoaYUZIqZoVOoZ/jlQzvOpQkxH4cl4ubjYdgmhSksL98G3wnPiltCMjyW8WY5IM+1SCkiaOtqeCFT2xfQAllIfGjSO9UViO6MFnFbU777A1zKjx9KCHrcTnu+JmhgMYdGKTct+A6Vsv5vlfmPmjWeWDv7dQCn/Pk6e1dkL97prOffZk0DtF0XKnf0wcbszP0I1p4AyBPhw2H+pP+PX8fmjWLHemf2dd/1x+qaXl5RGVVIUAT40MsTpJ4iJLr1DivOAUlbI1YSguyIR4luJRu5NSguTmueS5yhS4eQVe5xugOViujfCEl+EdstDg5bimoJ2HAcsTSFpqdSF0kz2JoSqXRslC+TvefLt1ySD9Fsu3KoNNpQqBndnyngkXkKdnqLd9PJ0vDS3Ti1dgDM9I+/p7D/tqKqIZe1J5tztRuxXDmjKVTSFLsbvbiWaLsLB2ut2Z7oVDL+DKxVRFKO5SU/7dI3ZBnYopGWq4xlf6+1Vb15ySGWkd7+A0mgptjRPSZ5dw9n1+68ESolR/ct6z4wYEwFkqJbv1Jf3jplRQCl7rzgi3MM/ThRiSl5Q+jZk8P0GSst5d7ve2SwGXjugJtz8jfrAAqUCbC4EzkblEBwqRj0pgcI2NJ7E5BYcVo0bKOlSo9f3XwSU7DxGWi61DgPwoTUz+f3ANHDH3gJYGoeLje0Gw0OVr4/T/b1cVNDFBFeSRj3VpLuc9+FwMjATnfCwuVy0PmAtGg+Q5i9Y9BCU75gFSgV5zFoK6P/sr+BTndPYmQxyVridRj3JZd4OSlwZJrqSI1dAVjvr5Glg8oGSNg6gpORt1q6coEcoD4DnZbVqT3vow0W34+bvsSp2mD6eSpZJQcsRLkd7kslURdjao6k9F3y1HCGIe/R9ZPSQHTN9YKvMDHRxYbCbswK9FKoGEzypI7C5GBdHozARk0Be2n4TaEfnVRxux+I+LKxhoJRd3zV5WjMvDER1fr2znq/snEqYDCf5ejkkNMS57m5CXpNqPZ3TjuUzncwoIU/ZT6BEnsBm5jExTx5dyOs3ZQK4FZunY8U8lS5hTSbI2lRpTsDQMnte85oK0aSYH03d85oJ++Xa2he9qZDxgZbm6GAP7wt2caw/QthteMrcxvnYnAMsBGqkRTfL/JI4NKPwNBa3YLAc9xhAycWIOJh1gwG+1dHEP/rqmO/vY5Ynypm+Pg4JR6kgTVCzcu9h5AkWdt6cjAWURluU8oFSvkBuj6IfLc/ir4hSaxsTAfw+m9uGKlkfDfCMVcRAIiRAUzZJxb6ylGXXSMLaM31bjoj986rs0W3VdIHlpcw3wMn+Xs5393BszQBFPqOeAa5A5zRspuFQNEw1oqVw2IjK4zj8BYV172qgJN3F026Fz/c28IveSdgoYq9zxunnregwZvXefTRLlwo6k1nuKBcGejmvoFVrLEqeH7DMi0kxHYVSwIWChcUAOutReIkEd1LCdlREbJcv730TORJ9MxXkG/EJ3JeslsDIBM2kVo+zJBBhoXeIi/3ddJhuGl0pKr2ZkWPk5MkQ2flMjAMo5Wf7JU/o9+bWTsJQ2RT349Nsbhmqok31sDXj55VYsVQGuQTdKNb4svtlwwm6FQGY1D0I30UKFKCRsEDdg2DhqGK8FNtp8A86S/0R3lvZXlSSSpxYrWaOd7vt401bneBRbFNRHEWxUVBoweFNLB5C5y4U4uMCStnxK5fv8N8AlPJplVFrwNwLUCrdD6D0b2j/C0DpwFuU1Ld5fT5Q0oE4ChqfB76AIqN1nL1cm9N4Po/Cx3BY9a4FStnfshqVlPj7we6Z/KF1Onhj+2me3wtQst1gufG7BvlqVTPXFbZRYJigUQP8FIP37NccO/wSN1/ARZxoHlCy886Rwm9/0kVHn4fp4Tiq5uQ2pQy7A6Vk3sZ5IIFSUG5a+edl8kCd/C5lq3QmPdyfLOO2ZBWvJ4vB8okH66mR83FAgJLskOEHR2FioJufFW/lTF9vVkN3AiY/xWb28BSzhzGwh4WoTiy+iMXNw7F0WaDkzhOMXUAAdrT6oBMafcmcIGWPEr7yBWdrDMHt7QClfDp28q538hQukp4SaY2VqRD3ZMq5K1HOjlRRztIyOgvWgQJKjirXgMHZhW18u7aZWcSy138Cm69iUbhHWtl9vpZh8xH8rBgTKOVZyi1VYWOXnyolQ7HPEOPll3uVmTcPRh4IPtBAyZDzlW+tzZ/3IMMJRGI+jce6S/hbooJHUsUkU0EhHOtZS9MYBPx2gZIhUlm7glG+UNTMx4KtlHgMUKjF4afYXLBXutkduD0AXE+SnQSA6e9CoJTn0vZQfzFn7lgsznelxgeWFIW9um2NBZBMH7jjXF+4g4+EWqn3pit9buvbWFyOhWvMuVdH0YSHB1H4LINsGF6Tttzb88uPAK8kw/zYqGemN87lvg78ik1VYToH9rMgwx415k4eX9aG1bjjsiiNWBtZpY9nFE3BCDe0oYxOIq7yUrKQP8ereDRZiJkJCguYnpQp0Z09y2sm0KPsuRKECRQoUKhAZrSSQS4+ww9KhjPDrXw1uIOZxXHd77U+T5rPYFOAM2od5fMchsdkCI0fYPB9TMzhtXYQKB0ESu8qoKTw9iO5RlqUZpDkQVQmvA0L1zeBr/1PAKW47I8XPrR1Br/vnwHu/XHDGwMo2W6wPPjdg3w1sJ0PB9oINZpiI+jlanT+OGLWs31LjxK4PGOMDQyhcQFpnkAbBZRGb+bxvHulRwnc/y6gZIzSHuYzTBUyukqH6eH+gTJuTVbxeqJ0pFD+toBSPkDSaAp28svirZxe0JsdBwWFP6FxJWlywdpucolE8tdnOm+cVLJxei8B52PThT4KKOXTThIRzGrnCVL5jP7fCZT0vLki7zsXGJbK6/EC7opXcHeqjJ3JYpEMRE/IWADtbQAlRwgqpg80g6X+Vr7rbWZGTVzEerTRhM2DaEzHkuOf7ZuHsevE2XnnCYDxIxw+Q3oPQIk8kJjIG1OfXNPWvxEo5e/1AdnHDCKRQUp4PmVslYf7S7k1XslDyWIyqaC4zpUc2ZH9Bkq2oDfDBWkvrmCUzzc284mqFooGjWxG0ivQuQlbiixvha+luQ4fv2P2PoDS1v9SoOTN8eqHBos5c/sSwWvGA5bGC5QsKYR7E1xXtIMvh3ZQ7U+DwzVY/AFnP2ZGGUEf30blKzm3zTF4gyOFVFfe7/myAaNo5V8BlKy8uc8qPfLOtTVIaxoPRkr4S6SSh1PF2JmAUNa4krsrTt8yUHLEPc0AqAanhVr5Qek2ZgVi4HAUFndhU77ftCPepRWbc9FZftCidBAovfuAknoA7pFbTGfjcO9ez8t3u9H3amm6G4vzKXqXA6VEnqBlwHUdM/ld73TwRBmfi4Ode0FHA8tHUI/xxeA2PhZoIaDbYuwqgAw/JcnHR8x5vn9x6ckQPEr8E3sVeh/JZW3aXbP0URR+PSZQyo5fLO9d/1OB0uiYjWwQsQm2o9Abd/HjaAM/jTZhZIIi2N5MiRil/QFKiiPigWwXk4Kd/Lx4C6eH+3JCsU0xCk8B84gDwclQdJQYwNgLkNgwMtA0AxQthvApoGgQfQH6nszOVz8WR6Ozbo9AKYqoPcF/OFBS8n7L3zPkGlobD/LJ/ik8Ea8TEoc3JQqbRdP7D5QssTGcGWjjRwXbmOpN5ICAn5Po5xF0NFKA4oLys0GvgNRGGHqK3egqC2wqloKrDjI7IfIgqDyKxRmEsMcESll31HQeo/9PBkoF5AKjZRpr261gGfDwYAmf6J1Mc6JcANksYFKU8QMlvwIpFZJBvMEhPlXXzGfrd1IQtsQ47QJsfoTKp0YIitn31vcg0Jp5gpiexz88/JipfHqvQGmnHCPjvxQoyQymj8SLOH3NYcKjbl9gaa9AyRHJCww/qivBB4p38PXKZio9mWxarV8BHxmxx+THyDljrM98WcE1/JgHUThrj0Apm4HQRc7t2vMfCJSygrkpvw+J8yxDIZNReChewq3xCu6P1ghFnSsv9mp/gZJh51mQTE4NtvDj0BZmFCWy43QVCn8afjcr7x3VvYgd9hjnKLwPm9voJ5ec4yBQ+o9rOgfb+MHNgSpDIIjlFBzuHZNwlTxrRaAMtBCkWkUhOi8jEzjk+ncecAdw4Zi/a7y7chrKDfa3NevAgd/1zADv0DgtSw4YAUDlgoKt3Fm4LleXI7tpxPghziiQlGUsFjDtn1B83sjfyh6ATUtHgpvcZvQrFDKo3Lgbs/pvnZd8RpEG1eVQ7s7w/fItfCG8g29FJvDrRBPpTAE4feOsFi+zLCWCNPp7+HX1Ok4v6BsJEDVcwLPAbBJA8dEw/SFQpTZ+12cgskFsvNkg0om/gsqPjHxU/72w6VxQKAaeBw5DZfNu9KOOaSn8r6KTrKVtViDG474VbEhs4vrIVJ5KNEqhPjXOTVACJFun1DPAoyUrOcQfHZncJs1RmDw+DGrVIMy8D0LHi99jL8HAUyNBewawFZh+OxRfKMHGdgGUHE7F4T4UzhrTov/fvK9ZQuBQcVB1OLuwl7MLe/lnpJzP9k9ke6xMpC7XU+wzJZTiCME9VYCipvnCvFV8oW4XwZCZAyliCm8APjXCgucrAM0Ndgbsod0VQyYQqge9DsxdEG3JxcxZfIoNmBh8fo/LxptTbv3XtjScVjTAI02vcFrzYSJWZbxueCMGQ4V0EN2V5KrKDXy7dDvl/kyO75v8ChcfGRYobR18IXGdHQcnNXJ+kgjLcMF0UAJCSZQYEsoChTOBh1E4/V0lj0nll2Y6+HSHC4p7uCDcw057K5/qmcg/B+rA9oMrsR+Cm9zfDD8oDieFdvDL8Bam+uI5PgJXgARJFpBRhIIPJH+zxgaDjiYUUapXTJhjZn+/FQULh7+Pae07WCf4P6KpB4dgnMKGhsjkUY1Ig/hWjxrARyM2t4/J5LObpacBZj0K87ph9jZY0AW1H88BqLFm0uE9ZPhKlvmOODKMv97Q3gTj/7TNUoKlD1euA6NgH510RFawdAmLQl2saXySO2vX5TLTZQutebkCi0/viVlS+5kcSHLS4Ej1cdFZUPHR4UDuMUDFH0izeBhcWHmawAOhSXH+jXORD5oMKNQMfly5me7qp/i/srUyg6Br353M+PHoNh+auYY3j3iZ02f0CQtpsaSdQsDkLzjMJg1UXQwzn8uBJAA7nRv/FFB5WQ4kOVaOSRWfAzWfz85XMRb/2I1ujDxBUXkX7GPyfab74zxZvYJN9Y9zVLADUsF9zK89rAGvdg3xu/Ll9NS+wCGB6MjaOX7Kgb8Pr2tvNSzYkANJAHZsd22uHoR5q3IgCcCK58uWZ2Lw3WFaGX38K9f5O6mIkxb184u72TbhFe6sXcYUb58Q+swApAOQ9o99JAvA8LLI28rLVS/xneLtBPtM2IKIEWoDergI+MKwlj0OVH0AFvTD3B6YeO9I61JGAt0Zd8GcnTDjRZizC2Y+CFpxbq+z+BwWVxJHpKiOyiNbuJx3Af04Yj85tWCARye9Il7I8I7f7VtxhJLBCHB15SY6pz/NHyZspNyXyXkp2HwGVYKkBMItfPpdMK8f5vVC0RViT8vPOlhwGCzYAjPXwIxlcEgPVF+dc2F1OA34zbAyYzTtOG9zTJR/89xmQUwGGvwp7qpdx67GZzi/eJuI+0pLkLm3eVKkhS9dQIE7zgvVL/B4zUqm+uM5a6rDEcCfhwFsEpjwTVgQgYUZqPzC7vqm7LWTbhfnTLoHDHOkJVTjVtzMGvZGGX0ciHXrcLC9jXbQojReQvQhzL3221h02c0kwo9x9hDYbAKuEEx/DHxTc99rhdD4U6FRar9R9Gd0E0Vcv0kbj+Pi1REucFnBRXvL/Q5iUwvUISo1FEo9YTZhbAaHFCJB6QDC2aJ9mE2+U4QqN/pfN60H2+E3vXNEBbOxNkXbzXGBZj7k38FpBf2EdIsRWeuEKbscjR+N2d+sSbnobDlX3bB6LrgaYdYLoOhQdCJ0/Grs+AuAGL9BYRF2nniXb7ZX3sJ6AhWFIqAeqEEhjHDwccsjm2Q6LuenB9iBSBifeUeEQCmUF2gGP6vfwgwlyge3zwXd2b3ujeKIdNIZH/NCnTw0exXVZelcr/15u1Wai7G4eDgGKQtYjU7QS8UcZAc/O65F5+QWy7ojBQ3NegnUEBSdDG3fy/Z5Hl18Dz+fH0E7Drn4l/Gu45HMyYWAe41ABQ5hhDNWtoZ6VpUxhHBAagd2otCPgv2O0I3EilO8MZ6f8SYXOtO4s60OgrGxJaFMADSbDxZt5nclm0WvRwN8MaXfQ6NmOCas5Ghw14LVL/ex4t0H0QQKF4J/NthRsJOgl4/UCGlAis+T5kngqVE0+3aFNT8K1UBD3t7mI1dhK5tQPoJDBIVdQCu5Mo8HVhjJc+e8oKibC4q6+XVnLS/Hw5xc2EfSHlu/OWjrzHPHOKWwX9xjy6gx0Qnj4cfDmbYApv4SKj+ap3ALjOyHA0y+CwpPGfmwwjNg4s2w8eycO5jNz6nlKcK0DFsXsy510bc1PmG5t9XJvS1bGdA1vNMoJOTe1idhYRf5YuuB3NtScErxAI/xCqdsXyJqULn2lg1P0lCqkHpPP7+rXMVpJf25bGe5Ps5D4Qc5V+jJMPUR8E7MO8eVG8c0UDAPZr84UuetuKHpJsh0Qd9DYiU7XIePJwhyz4gxycoEb2VuBM1p2JQCjShUSNoJybnRh3mPQ1TOT5eUDXoA64DLBVKpVedPc1dwHa0lW/nE4ETu6q6DRBBsa2zzQNqF3xfnB3Wv8pFgW87tTxvmoBoOvxpWaOhemHonFJ2Zt0eV7D6OJuCdCkVL5drZknMBztGZRpjfEOboPfKRt84FPChUoQyXmimUvCfrBGegkJZUGsGhFWiRczW2S/hBoHSw7XGUssVa3+5icTgNlfMYS7medXOovjgHkvr+AbFlUPddYbat+AD03DgyqH40MzD4Oh5OyxOjc5lrxifseYFDgCUoLCDNXBym4aDt5lKWT0C7Z6/KAJuBlagsR6RpX86BdsCQYOkX/o0cFR4g6tfx2PYo2UPBcuCcQDclbmNYA7Xbe+h8FoXSMccoGy/lKhP/x9fDYCe4OiG1TcyZGtjdF3jkHC1A58N4+eWIFKnxca4tcd8yFBbhsBiYh8N8FGr3ObejfcxVhnBYh8UKFJZjsQzYeMDnJg3XVnTiJOFDHXPB8YwMuDUV0L18a8Javly2XYxF/5h307D45gi/aFc59N0H3T+H6U/vPlYqoMsQzNRGiCwTzCuxFoKHCbCkjqCTz2LxJ1Q2j1jX+TEQ+24TUVkCHArMRWEeUDjifspeGFD29zQdKKxBxFguB5ah0HnAGJbUkOOBO2Zt5ELV4c5dDeA2RoJNVCqKB7mrajVHBgdHxqqM9Lc/AoWrRvRPLxfAdO2R0PQ7CB09dj/0EiFVrDkGaj8PJReOPSbwZbw8Nbx/Zr9P7dduPg+Fw4D52MwHZqDlpSpX9qAgYYTQYgHbUFgFLEfhdVReQxm2nxyY+THE/HzE08pHgq0wUQrIe6Jva4zdNRfM/wUsCWIziBjLYZAkJ9TJ03ZngOKTcyAptgy6/wC13wJ3DRQvhdB0iG3IZsUswOGzJLh+2CrlYmRdqj31OxdzFAYWorAElfnAfBSaRsS6wJ4VUTnAnMBhPRZvorAcm1dxWMuBsj8m4eTCAR5tXMapO/YClhRHlFGwPFxdsYGflm2iwGXl1uvIPflreTwcJn1dgqS8DcOxRvKjqk/lBqXtO+L1ar4q/i+7FPofyo2Vm68B94ykT3Ixe+NrdVIuWITFXGAeFmUj5lAZQybYfc/qBdb8P3tnHSdV9f7x952Z7QWWTinBAAQVsbu7uxW7u5uv3Y3dgYHYha2IBYKUKN257MLmxP39cT537pnZqSWMn5zX675YZubWOed5ns/TOPyCwy/A91KgVp/CBHQqqeP1kgmMiszi2zZllDmpG+8si4TYomklW7Su8HMbgwnzdC5RNo4bgLpemagkxVlC0p6MAM12MMorwJLXE/OHfN62HUFOIciTCTgqOUc18wgAvYGtcOmPS1+gL8G4qTGz3HESMNx0ouJtLj8BP+IkqPVrFaW1Iw3gWx0jyJlptXOPHxau71P7tEtg8Wwo3RpaHmbAeH4LqF/aUPh41tUYe7KcLXEYmXTvTETXCthPx+44lCQwZIgQYBrwJzEWAeUEqAHqVJWnQLb/Mkz64XqYYKk+xOhDHsfKGrMch4+AYbh8gMOyVQZ+igMORlyOzJtvbPeRzEoVeTRMRAzQFoeBaYVGXKjFfLZUAOTlQSC/MU98KnU8GAc8+ZbtLf3YEDgAl/3IZ+s4YPMV5hpMbalpslNW4FCHG0+bLMChVP1ROgDrE6AlUbYCtoqHcTjMwOE9YBjwBe5q2PkCZqc3mU+P4lrm5OVT5PqTXBsL0KIgyj5lS/wQlNTjKAL0tGxlMOcaWPAttNwp9Xq5WPHgBWaugyhWXGuZ2BTWoYrTcaxEdyet0uvvHJftgAOBfYjSM4WyXA78jsNsXJbJxl6nVc/X2zQDmhOiKzF6EFPArsPuVuLzT8A7OAwDxq3y2njhVQXwVL8/OaT5YtyoQzBgiDLqmv6/+7RYRml+1AfhqY00ZyTQcj5Q8y382hdWTDXgOtXIAyKTYOwmsGQcrNs5E/3tSIydWc7n8TUrzckjsRdB9sVhb2LqEZRoR5mNy2RZvJeJGur1XT5RinEoU/+aHvI+rUeA9XA5TDmOdUT5lADvAO/il/9YdQ+TvUuyjaIU8ClCE1ZIiY0nbjcz38+6Csr2gibbNbxvMytkctb/4I/3Ib8bdLpWNNgTKif6aKKc48jjNkLMAe3yerCgWire3ZUwBxBkXwJsH++v5Rsm6mWmnEqMJbgsI0iteJvXvKBUsqc9sD7Gc7sZUTYjwKnUAQ7zgfdxeRsYDkld8BpLN7WwR9Ny3u/2A/vM3NwoRME6EioYRJrSqXApT7YeyR7NlyYWFUkErANwOTABJOe1gnA5zL/DGEqTFeLCAmguJbZ6NEy+xsxGy6OhsAcUdPW9ReacfsQ4DIfXGxj/0vM2gM2BA3HZF9SCwTa4BakE/sBlhminUrLHS/cvwEQ4lOHQBZeeQCti7ITDTvH8YBiPwzvA28APDYpKrazC5MKm+cvZtN1y3weZ6n0jeIU0Gn7rcnIicm4pmrgBOpwPweap5V4AaKo1qp8LVSNJaSSPiX/mWYoSOSmwRcCuwP447IVDxyRjKOJpvwPzgGUy5tSpAXI+DoVAM1xaird1A7oSpStBDhDtRAnypfjaMBxLqV2V9VmrKP0/Ga4FiFcdzK9PhN1z+i1ANAx5UUMK0eU+qnAKMvdZMucfAlKU7L4EieAvAOwNnA7sTYxA3DIUYywOXxFjJHlMBGaSz5J4T5NAlvkyjLk1ATrj0BuXAcBOQG8x68PIpx6Hd3B4EoePVzk8IoCpHAemPHG4kedWcSC1lOWcuedagcZxS18s+30cNmIuO1HJF4AJ9mmXkkGX4XAMcCrQz7pGHQ4jiPANJfxELX8QYzamI1d6UO/lJTjaDTE6UEJ3wvQjwgAC7EyULjicDZwNLCHAC8CTwPhVpqMI7NJ0mVHJXRI9kF5+hpNBcEc4skEVwPJvBZWKciTCNG6DxK8OxOHS+GK6aeYySg9inIrLCZg6id51FhHgKxxGEGU0LtMIMAeXSILwJ4V1L4AJjKilGJdO1NOTAP2JsSUOOxBlAA4DCDBIFvJngBdwWLRKvKkOmuRFOWKjJSSEZmF5F9LlOAaBGjqxiH0S1iYEVI4ya1uSl55nhYAV483eLMnyrHlABYcwh8/jFejWww9gTFaq4HRcDgIKrIIck3H4Qh7UcQSYCSyMK6NOGgNLENsabEJdXXoRoz8BtifKAGBfouyra3wCPI7LOziEV4m/FWCClcI0xrNpG9AOopA2ceAcxOSKTTkVZj0Jmx+aeq6XfwtFfSGQB+FJam+wzJrnYDLvb0ZT9qOYwfLrmGC4hkaHIlwOIcCZ1MvwE9RMu3wPfIPLj8AkXGYCyxtUlkz3riYUuS0OXXHpBwwgwE64dAMG4jJQkuJV4HFWpSpuDezdZinvB39kn983N7LZkW0qVsimobm83HYs65dWp48aMDzvkIS9lwcs/wJ+Pxny2yYqSnFDRT3MOAtKd4Wq0X6hp2iFrhtKxgQQ5FAcXk+ojpkK6Lp0xOUkHAYCXS2DXAXwFTCCGKMoYAowhzzqEnypTkYWXIBLBxx6AJvgsiWwMy69celNgCsJMI0Yz+DwPCYMedVwQb3op6SRRm+zp3clZCmIISAyB8bvAZXfwzrXpjfKFjQ3OWQAy7+C2urUaRPmXv2JsjUwIuMcmrEZDqfhcgTQNM67gswgylfk8z0BxlDDdALMj69wOmyQ2EqjKQ7rUMgG1NOfPLaVQXUXHffhMoIAjwOv48ZbGa9VlP7zilLLVdScTYnhbVlCQfZZt+ILYq5ixT3qjpjiAdkYh8MOCSUhE5+7lCgDcbmUGB31mwgFfECY14jyOY4sgqsWo7pIxy/A82LYnQmyKzGOAHYjxqGEOBSYToTbgWdpTCBNKoYYkX2xppHrU8tuKUMaG8yt4wuialn2AtKkY9XZq9VEgPZsR0cpSjHsilTg0A24FJdTcQnpWouBN4kxjDxGUEAlFRKodY3YyzYbd5lFPrMI85V6DwWooC8h9sLhSGL0JcAFwAW4fKt+XZ+usiJbhl+C1/4uL4NwdWnJMrZtMK+ehXD1WrS6S3iPaFAa1wCM7XG5ljC7WjQ2CXiFIB8SZDQxIlk8uJnXyQifyTre1/uVEGIr4AAiHEaQPrjcTYQ7CfIMDrdjMlNW1pBj9nN4JeYzylZSHpIBun/tTO9rl3LPZiEuZhvWJ7F3VMzyYzkcSy1X4tJD6+YS43PyGILDcKJMbTQvb0jP5TrGAK8IwLcjyI7AocB+OOwO7E6ABcS4nwiDcShfKdDnnVO9EopSBGjBzgle63xg2UdQ5xpeGSxKrSgtfQ8Wvue3lAgBBb0sBXpaIr8MAhXsyAopSna4nJnzNsAFwHlAiXjlchyG4fIWDt/K0JCerrPPX0zW83m4fE+QwYSAajbEYXdCHInLljicApwCjAZuBt5cWa/F3kVLea/VT+xb0R9iRmO5qOh37i76w/hYlmYxbLZlt3hZdICQA7Nuh1oXmvdPfY7rwvw3IPaGHyFRb82ZV2QoMdxqF2KUxk2KDY1AmxLlKlwOic9kgOmEGEKU93D5GYfaBvTcOH5RJ+PRNOBTXSufIANw2ReXI4FuONxEiJuIMBSH23BWQaH1PEZ1jVSUTH76LgnlzfOBubdDdQxa9kmvtYeBZltBXntxjE/Se2Cc+MzsQIARCeXgE39/EC7XEGRTa95/wGEIUT6mmAnxNgkh8YvG4QIwHsHxBBmPw5uUAMtpTpTtCXAwcAguWxNka+AB4FHgftHcWkXpPzk8Alm0itcxYKFfxmIKHkGEF0rolECwFcTmQ0EH81ntdAgvyQ7mY/TGpQ1BWUoNcy0AzsfhKqI0EwAcDzxClFdoQnlCxaM1M2bi8DQuTwNtCXEEUc7GZT0iPEqA/+FyI/DwSiWyF2ICXupobPJ9gDx6kakwWzxmWOVzS7eAbsdAQXfIX0cWxqnZwwWcuEUosWpXgE5EuBWXYy1L8vvU8SjwMY4Fu1c1JMEGx75jLAb8CvxKjFvJozcOJxLlNCJsS5RPCDAGuBT4dKXvXUG2ELtUozdoz/4Vw2EjnAaK0rY43Ek9WwoAVgPP4vIEUX5NGQq7eo02VQQYTpTh1HEBpeyCy+nAwUQZKOvvG8DlmFCllbe8hsm9JqoR6Jv8hdKkNxG64DAjbtgw+/hUYBDQVpxjKg6P4fAiMebGldo1V8FwPg6vEuNV5escjMs5BOlPLbcQ41ryuIsIt690LpOD8UA3lvaD9E2gNxcIuH6kRLpQcK8cjGfMKWwBLZSbUfUrrPg1EUWY5+prDEj4pWRcWhDhOlzOJaad5fAtLg9hQklrEnI21kQoT4yJBJgI3E+Abrgcj8tZmDyoN4CpuFwR97g0xrARgX0KljCu43csLMin0I2xad7y7EYCMzoQYN1Eo6TrG4FiWeSd14+qBijuBkWKTq6fp8IDCWe0BDYAfiY/wcjWD7iDILvHwx0dXqOewRTyHUVSrdYcNqjH4TtcviPKleSxFQ6nEeEYohwMHEyAL3C4SDKq8XQTxpQzKGqE7DGhyf0SKoy7QDCWOcrI+60XdufWw4rPIFvh1wCbJvR+8693MPXcTixu/JlPjCeJ8SxBpjSQOauDhhLzy8qBt3F5m3xOAw6gnnMIsB0RLifAZQR4GJebcFcZLf8j1YC1I5cNE17FwyQIdsk4454FofwNiMgEtd5Q2OwTU2UIYP6DuYEYh2KidLGavx1FlFnA7ZiY/c8JsBMh+hDjERzK11B9rUxjAQEeIMD65LE78J3iZB8gwCxcDmg0U/ZyLsDExRfkeBTSggDtsxZDiGCaZYJJ0Fz3Reh0k/+b5V/luqc6WffKB+4EZuFyLA5RAgwmRndK2Bd4H4j8DSVYx1PEpYRoTYAzyWM2Mfrh8gkOX+OwYaPXxsEvHVwji1e2owqoVbGKv47me1rKaDfgQ1y+kadpAXlcRJA2RDmbPH6N137MJnSKZfmNatVL9JkH4kuygGA/dC9KjE8IcQh5dCLGA+I0hxJgCgEeAgobDfiCGA9DQaNoB0Ks8xcb+LpYAGgPokxTKEhbHH4kwH44rAvcAcxt0FjU+7vAstoWaS2K8HrQmHezP/MOr2Zh+jWvxOVZHDbDJL+/R4giYlxLmLkYT0bjq1x6ieZeo+fcjiKgw0oBJzvXIQy0PgvyTJQpi59LbBzpG3Da4tA+XigALiPCXKo5H5cAQV6T3NmOIEMotJSkTM+Rr/f2lONiHfn4lWnzMygWTsIzTsPhRqAdLkdhcji64/AaUcYQYfNG85sY9A5UsVNxOVs1raAgP+Zn6GQ+OmJyRFZu1AGF/aDfcOj7LQSbmsqR8x4gTd+x7vHwYYc2RHhZhp7dcakkxo3k0R6H4ySTGzaRX/PI9HvgJPJoT5DrgGXE2IkAo3F4DRPA3Tja8YySBZC2FHfyYRqtd1gJD7s5t9mO5v8rvoMVs8xapWvtZJTaLrTBz+lz2QyX0Ti8iUsPgkwmxjFAR1yupYApWasWuha9eEalAvGwQvyc7aIcFawAdQR4jSDbAxtRwCsEcIhxDg6zcbh8raL0X1SSvLCg0CoeJpk+8ygAyv+E+c/KYtQTmu0mQloKS97L3jzWBzzLCJMHfE+Al4nRGlNdZgtgF1y+/FubmiUCwk9x2RaH7QkyihgdcBhGiOG4tGvUNcEPu3NzPkrJJS28AJh5Jcy7C2omw7J3IapiMLVToGJ4dquReS5XpUx3IcBcHPVtCvMkLh3I50xiTPsblNcGwp8o9eQzmKZ0Vlz0YgJsh8MEXO5o1A5yLM5TYFmsMx1GsDX9ixNGa/W8V8vSvKdAxAUE6ERT7qU7VfQWbyjB5MqUWEcxpqhxT33XXVbZEmATCaYKfdYJU/qkAlNqYyNM3lqhzm2reWhiCTR/L83BeIrbAQ/JMHI2LgtwOXyllCXb25jLQZp2B2tOVaoUEH+Pej4iSleKmUBzdmV9tqAV78W71heKsos1fz20Ll20dq30d5WlvNdj6nu5Wp/apKNS526oa7fUOjexALyvmP2ACcXrR5DPiNIUeALjud2w0fy3hsRmvdkP+4lWboSBorbQ4VyB85mw8DGzJxuGETkUUolLD+r5QyGhBeQzDJfuFHIEHRlPb+1rF1N+oYXWqkR7vbU+X1fznKe531A0UiV6KQR6ad0KgT6YdPRC0VV3a01KG1jrXRxeJcgGuByGwwzC9CXGD+TxDG7WrLmGXosV+NXKcjuKVkmGRoG8daDpLpCnyJPyT2HJN+lkkZcNdgYOc4lwFDHCwE24dARuwE0bLPjX4S6DTZbgMAiX9gS5gQD1uBxGLQuIcU6jrpmHCWA3JQ1MOGS2YxEFhCluVFsVbx8UbwbFfWVUeBMKS6HXy7DhayYaJZwCjYcpsApKPIXDTyobP4c6DqeQ9WnBy/Qgxno6r534V4HF50pFAz0x/sP24lntMbEZrminXt+Xin566P9eg5H1MB5srz1OPom9t2KMo5SjKWFd4A1c8glwGy5Tcdnq/4sasDb0Llcwv3oAa3aHbx3Qojd0VIPMBU8bD8a6j5seJN3vhUlHZi8DHaOWOs7HhOW0x2E+MU5XVZl/8viGPPpTxxE4PEqMXXBlgXV4OicGG7IAaQG5utk9sZWZJjyGOfVSqL8UWm8PffYzny0ZapI1S8jF7e3iMBiH01V56GuCnEINf6xUr6u/QmFycQnwBDGew+VGHK4gzKWEOZwgB2DyNXK3gubTmHyLyF/8xt1wGYrLQQKbDxHmSlqwgkKomwfPPWcEzcufmuJ5lxwLe29vdpAbgVA+vPwqTJkDLZpBTS3c8gxsvymcciA88jp8+QsU5sM5h5s+hA++BucdD80KYLtNYOuN4aZLYef+sO1WULcQAkWQt56E23zsXixLgXOJcidBngB2J8IQHI5RUZAVORuG8vEbW+YOpf+qEQaOJsZruPQkxAq3Nec6y3l27u/w2O1w5E6w4ZYGiId/h1gFFLSAqmp45D5o3wbW7wQn3QhbbQyd28H9r5i1iEShpBCO2weGfQmzF0JRUphNxQrYqAccsyecvJ9Z4zc+hQuOhWZFEA5qjSJalRWYAjl57EqEnQnxNBH6EWMCLlfjcEtOcx0UoKmkMSFE0VWSYJ4nq+s5phw/wLz7oKbG7MGGhQBWAHcR4SRiFJDPb7icSiE/0MI8yRfD4IcxMG8JfDUKjtoDDt8NunWD+uWQ3xx+/gre/gpaNDX08+x7MGUmDDoDxs+Ap9+G6lrYsT8cvitc/iBssj4crAKYpx0Fw16C2UvgnKNMxHTMhbye4LQWaJ6RwIPeAN4gwCW43IbDibjsDxxJrrmZ8YbxkJBzlI27rqwRyJN39ZNgwX2msXNxX2i5P3S5EGbf29Cw4tAEl6eo52TTPoFXCXMewX9wyJRLLSFuxOV+ankYOBp4EIdjlE81t1EKWGnOEiVKjGjaIi+Z7mM32V76KhRtBK2OMv9f8Rks/aFh2KrDfGrZAngdh3VwieFwNSFuo5V57tk/wyufG1717NvQs6uRH9sOgPplkO9AxRJ49gmorYSWzWHSNBg8FM44BPr2gHtfhskzoXUZXHUyfPQ9fPcrXHEi1NbB8ftCQVN48GYYeDR0bg51iyHUEYI9xINmxPkaOEwlwGGE6E+EZ4gqdN3hAeD8f70a4P7MEtly/n+OGJuzKlVtYPXFewZ5iSBHZ8xdqQE6X6EqNzH4pRssnAmbv2bKg0cWwphuEK3O3DzWTSC+h4lyLi5uQj8Qrw+Kl5fURAQQwa5c57dd9EKGaknsoeKmAFreuYEGFiK/TLljCZOgBEwQOyk1jwBPACdo/oZSz5HkE473tvKuX4opgrlE50dkUWxjvV/m9WlCkN8JZgm/s9dqBdB7iN/z5bf+sHyU787OviMcAtRSxynk8xKFAr1eSEa1KHOZZXGKWZ6Y5bL8VFmAKTnUwk36PDnWuqnu4zWNXK418dzxhZYFu1RWKD8MYz0lkW4sL8QlRLg7oedJ1FrPFda9o7J8FeYM9g4gyLC0SlervWG9983/p58Lcx4y164Hen1ivLJ1U2BMD3O/fqOheGNY8SOM28IvOpBsIHGYRJQjcBjrBXucdyk8+AYEAmC36woGDKDD2urllQZ4r8woLoTSYli41PzdpASWLYf1OsKxe8GKKjjpdOi2hTicXRDBgOjDCPMMUEKAxQQ5GJdv4nsgue9ZMX45Ya/wRn3OAOFRgpyRFqY7ebDRRNMXpvIjmLBXwzn3Gq32+R5Kt4SaMTBuY3/v+2tj4IMBia+xIScNeYTqYy6GwiKokjd5635w9J7w8GswbY6Zv5gLS5ZBKAihkAEFqzpalUFdPSyvNutfHzafHbk79FwHjtwNitYDJyoe5eWNRLgDU7QFQozAYW+iVFjV+dSAXGuxVOd557ezeEI2g6jLZIWQNjSAOECfCVC4ISwfAeO3SVybMJDXEfr9BqHmUDcNxvQ2jCGYRf64XEI+d9PCeN0+egwOvQqq66yioRrNSg34i8YgGIQV1f5aNnYEAgYEli83BohWZRCNGlo8cT9zr837wb5nAlPE12wvnIloeBEXr+/AneRzGfn6bQF+3lapZOJSS0YWibeSkyzoTZix8aqzDXjb/rDe2+b/086COY8aWrUrZUb1XM3Wgf4TwCmFyi9h/E5e+JhNjVGVYJ9PgCPJ4yuqLb7vhTnGiPdZo0Rywt6XxfJaxDCtyxeT2JMu1XvblQsD1h7EwgJeKfx4dUbi/cTifYzy2A4YQoz2OESIcQRRhlKE3+fNu6YjunOta3a2aCnjRgJWMIIwWzWIv6oHSvvARr+Z/8+/G/68xKx9PdDrU2i2K9RMhJ97QettYINvZWg9Dua9aGRUkg0Gh3xcinD4gjqOppD5dIfa32Dv8+CL0Q0fsyAfykoh6kLAMft8acXK87SyJuAEoLzC/J2fB4uWwm5bwp7bQbQWzrkUCku09mh/FMTxwiU43Cn+MhnYlQiz4m1u7ZDdKoxXv5jV14ZnrUfpL7dkmAVtyqolzweAWiZQRWbh4gD5cp9HayAUVklLFRAINjH9L8JZFCUzyingEMKqruYkgZdCI7xYJiab7pmaijl51bDKLG+Ax2BD1vPXWwyugpUP8HQJE+JEorxOjNeo52BgHA774PBn1p1do+duiV/cIb3is5x6/iRC+5yetx5o0hlaHGj+X/m1UZIKctwjQRyifEMeh1OnJqL/tl4EMSZTyibUM4h6riHAXZieG0fkbHltmYPAcnSvFdphjQ4VtbQzxyaALB40h/vI40LCQFeY8DPsfBQsUKX+pJ7GRGOwaDW25KuuNUfy379Ng8sfMX8/8zE8ejXsewymCMMyi25jvE4hw4nyKhF2J8rXsu49kNMDeDSeLQbeKGeTCPPXhPFGcXCoJ4/j6MNrbz4IR5quV2dU1XAIcA/w4YgxMMLycdbWW+7J6MorsMlj8TLLcCw+uqIabnvWgJZTBsF+W8PDt0OnzTHdr0yS/mUEeZ0g7xJhawJMwWU/HL7PON+eoak8R0NDjAhFTCaPbo32K3lhROucZ5QkgLkPQF1Nas+5x//zmUCIQ6lhohcuetRB8Oon6W9VsSK9GGo0a4rBAit4zKbLB171/77kOxh0g2k7FJcoZg/PJcrOBDmPAPcT5VJibEaMA3BYntXrVy8Amc3PauZvCi2YQx7rNHp91NCbgIxm0QVQO88UdAgWk6B0m/sFiRKkkFcIcAJ1hFOG35fps3lJaxzGhER2ME6sOy6Apk3gvIsxIY8LrN8vlvHVLskd1L71lMv6lcRkAb4hRCdqeB44hgBv4nJH1vwYj3bmCtfkwgNMzmfuYWQRTFGNJtuY/y95x/Dl5laEZV3Y7y+WuObNZAi5gBD3Uw30hCHPwJHnpb9lXX3ifl/VsWx56r8/GWkOgDc+h6dvhl4HYEoHLbeU4CLuIsQwVvC+es1NxeFQTI+sf91Yqyg1hjhzsw5lOv+n3ICEbhIIGbXexWpoGiAXDYkAv+OyJUGWJTDrmABQT6hZDHO+gZbdoXkvMcEqEhOcg7BwHJS0hZLuRvGZPw7qKs33zTqbUInaCggEIVoHpR3Nv8SgTT9d1+7+XSsGFbGIK9NUuLxPlO7k8S4xBhBlHC774PBZViFfjolxL83ClPOAOfzMErYjW+9YDzy0O8LvuL34Fd86m8seqeJx8jj9b8sPW500Adfi8hWmEd3hBNmAMDuosWp6w0FUwL41mUPwTOLxRAL8QZT1Gl/gw3Kjeom03mZ0AjRoDmtixY8lwEtEDSiYPQu2OxqWGqHRCrhedskA8CPwv79D1Z09H/Y7F+6eBBddK+A8OwEYlBNjDyJcSx43AferCMeZWRXFoMBXtlBS0/rgJ+bkxppWeQSYQ4Bt6cb0Nx6Aw4yS9CSmJ9yrwCvAQFa23PPqtCVo3t4ZAb8cCh8Pht5bYzzfFUCQn8inC/A6UfbDYQQux+LyUsZ9HhCv9go2ZDM0wC+47NFoJakeKO0M7c8S755icpPSec2Np/gjStkrHrrZEU44KUFJOh5TQj0ic9YdNCZsdzWOu16FXybDe09AcSf8AK54U14eAL7G5R0i7ESUiThsA1bDzXQjjJ9A72YE/bWE+IXYShRECZVAyYYQq4LqicaVFvD6J0UT7USe0TfImQQYnODdD8loVWz+njfGyPVOG6tyvJfr1wEmfQWPXwFvj4CppokIjw0zHtTDd4EWTSAShPZbwrLJUD4B8orkQQxA295QMQuadYT8Qotn1OFX+avR/s7ssYwR4VgcPiefpwhwGRF64nJwWjnszUEtfsRENIuMc/iGAMfmHGkSAUq2NDHSAE03g81ug5IB/u+6DQJnAZR/SQLecJiHyz64jCZilM8PhiUoSesDV0iVDQAfAI/9HbTzw3jodzB88BTsdoTmsTqBR/2Jy/rEeAqHkwkwDIcLgfvWKkr/34aX1FyxWq71NQGmG/s0WaQgEItAJGYIL1rb0ECe6Xmj3ElASlIEPwGvs2EUD9wIL39sNnv3TibG+4QjIFgL970A1WEoyDMhPy99BG3L4IbzoVUT2PFknwdt1APmL0m02HXvBMurjIXwsatgYTn89ocJTSprAqcdDgWuqX7edUsxyCX4IWCpgdsCitmcWp4lzAlEGU6AQzOCIS/5dwwmBC9bvx2Xd8nnwuzoR5TTSiF3kcVQ/nauRRwAllPKrfFrece/W2karmpK3xClLwHGEGBbYszKaN2Twp3V7W5CYt7Hiaew5ohUgXo9QsH60PkcUxGqWL1JwosadqeP8AkxXoqHoLhw612wtDL+i20xDZ3vxqSKnwc8Ra5x8mtgXPwwPPUO/PgJlKwrZclWAOsZRIDRMjacgQnqPCIrG1oh2sy+P0cQZCzQd42+aBQo4Q5aM33at3DUpWZlMWnHh2KaNVYAJ/8TFCV7zFkAfQ6Ca06DQfdiOl4ZT3cdsL9K8l9BlBdxaA48lEX5MecXkT3Xz+VdXK5q9EOHgS6XQEB1bmbcBCvkTfLCAu17x4AW3E6RwG4rGP4sPP9KwlVPk4nkXeA2jC9nzN+1Ll+MgpL+MPR+OOh0YCKJ+SsxfgXWJ8THRNkO4xPcHtN/KT2f90LWCsgeHhnmbVwOzEkGeIa6wi7Q+2cItYJ5D8P4c6AkasU0RhqGxQe5ExgcD6+NAJ2gtgrm/wovf2LyWd760izzXlvACYfAbtuZAJcPn4ML72kY1jVhKlw32BxgcMPZh5ncl9+SYj8O3gm+/RV2GgDXngJPDDXhqucfCwUhqK6EzptBaS8p6kvI3J7F5WmCjMPlQ6IcBHyJwx5k6jDoCG94FT4ze5Y+JUotqQLl0so2q6Vc013MYY/CntB0Z1j8ZaL51GEXYCKuUVxj0+HGWxLO3BPYAVMld0/gdEzT5L8lHiUSg91PgmOGwIsv4+cu+UZuiDGQQsYS5j5c7iVGaxVJWqso/b8abtyqvaqjFngJ0mySVH2UinpB1Two6SOgsMxUvwtkBPFzyefV+LOXimV0gnE/wmmXwPcT/VOmzjZhIrc9m/7BFy6FQ1Kk5P2WIgBuqmXRPunGht/fr9CHZqWw65Ymhv/Q4zW/y7MAAzhRJSivxiTfHgO8nHbdvFwer2pLfUYB9AXws0r6pn+OWqD5rlCqny19F2rmJcaNZ9pL+bxFKdPjymtpEmP5t44AC4GNiPIJQXbA4UdctgWrz0M6MO55MaMZafAFWaRSfGeZ5TwPkpdvsPBpaHW8LHkPJp674LGGPakKeSpOX+3g7efhkSEJZ5UBX0tRaoLpQdJUilIhfjmR5N3rwZNY0gzksvKOZQZJju43YGUWrNMf3n4GttsfGIvf68O833tEGUCA4aqGV6Rk9fRz7uWuefmAmY00r+KkUZScgGnQjNbKyUTn3u8KUinXS4EhNIWvxhpBLarezaLuPwVkwdRVu0Y7a5Bg157AJGA6sC/wM6Ysxr7AZ7La5mM8hcXAppqBQ3ROB50/SZB1vO7TRbN1iOB2dyluSwX1/gT43+PguHDTnVJofQPOlYSZQ5AHgQeVR3JPRkNDlcB4iyy8LcBIwnxFWI3Icxn1QFlfaCfnY/0MCI+CthtAqJkB5DVjIVZr5/d8z5/46K81XPZIgyuXYxq8jtTc2jb1piRmXWLRTLKfIFXR90yzFSMx8yXhvIPPh6smwc03iJITn6CGINsT5jUCHEaEkdpjP2SU5cv0RtmMaEHewGEQMTrlbgSqN+F1AGU7QWnA/FvYXes1L9HAESBKLU8kzMB6MGEUnHoejJjY8BYf/mCOxo7qWrjzhdTfDTWJAAz5xBzeeNQya+y4GXRoBV3awyVnQ4uOJOZANcQGPxJlUxw+xWEH8ecdSdd23o5oyN6XbBoBXiPG8Tkb1yMLIDLPGOJwwa0zylNBT/93db8n516+AEwkqOdrB1cNgh8T16UYGIpp8vojcBN+JnFJXOFKLV9WNnnEvkZKefXSRzB5Wxj6CnRaBz9X3L/C/cBsYrwBXIVDAS6X/FuMw2vLg+e68VdHLyVzPIqbxj/lbcPKz/3Per4Om0+FUoXIln8CNWnykzy3b4h7KaOKUvxywhvDuJGw7SGJStLfOSpWwJvD4bDL4egTpDB0Ipfk5GtA1lGHl+JdxN0M5oByCX6v10aqw5SAfzCrogPQ+mj/s8XPNq45Z74KHgT0bJ5VK/fE+X+uQcGlniA7Ah8Qox0BvsShc1YWbDehTV9GdzQur6SmT8vj6lqxpgVA+Vcw+XCIWG7PaCVMGQiL3/bzymISuM15jTLRTkt4/ruUdna7lHw+JiNhQ+A94CvgOH13AfAt8AVwMXCRvB1gQsWuBc6VAGwNXAdsgwntQ8LvNoH4N4HhwIeYqk/nSsz7CLQazroMVkzHlIFtCC1/BrZSU8D9ZGzIAMY0h8VkLxce4wkpHCn2Rgxi0h2jVZlDkWKS87GkIn2mMMhDFLGAxXD0sdC6ffwsrxQMwM4QB+tDMYW+e0B871wAeHEw12GKSyPQ0Qo4TF4PMP2OvtQ6hDEhlnsItp2jOUT8aKhmqRTTr24T7Yubgb3sVxn0BFx/CSa2oDV+AnqIhyjkOOWD3o3DuVnhf7nU8uzFfe5rFH+JYvIsPAU3rz30/gX6TIQNRsKGP0B+D+K5abVAS+5hfb3XdjBqAYwe2+DK+Rb95Fsq3v2iFa+6aXcpru8Ab2ktrtN3RcBZWjNvDS4F9tHa7WutyymY3LwRUmzO1m8OTn6wWx6Ft14R7SR7uc0cHo7DU0A+Ll/h0j+raaNa/G1JhmMBK6jkrqzGCFum1c6Dim80G71gQDms95b/myVvJzeIfRhHVVWjRrWfMAK2PSi1kvR3ji9/hpc/glufgXW3g/GjMb7qzJUEZ+CwJTAWh80xlQqDGWmnWoZUr5BM+uMecslo8jyJFW/CqA7wWz/4bWP4eQuYaiUZ/XEszHrJ91E51OFwb7yYVQuYPwIefiXlHTyFyGtaU6N9Pxz4HNha398p3vWN9vw1lgHpcH3vlVjfGNOofFvLkL+55NDekmmfy9B/jHhowvhpAlx9tZ6oUwracXiTELtg6udejMMt/x4b8NqRGwD0GhKu6lHCHEJck5bY84GK72DuXWKIzaFAxYrq58DMK9L3UTKCdiw13MM0WSvlBh33Dmx7GFTU/jOn+JVPoNdW8P0Xss/nky0U61ZcrlIFrzeIsWvGXR4RtPHAeDpFNsLzuFkSDguBebfBmF7waxeo+ib3Ig5wJ8sYywLZmBdiEmCXCuq5/29oZh9ifEiITsT4BJfmad8tIJBVhx+qkr656ZUkB8IWACu+NhXtxqwP5S8l5lAUAoteh9FdYeKWMHErGN0F5j9tCyrv32uYJ4tyOTAO5v+Rk+09CNwiYXWJBElAu/lNeZ82xWTMbesZsQXJellvsrE8Fh6QP1kCbKIEWwtMSNYfwK6pdsy4GbDdgTD+Y12poTXby7MoBw7JWnbfJbGZZ/p+PYuJcUVKQBIIw+97w5gNYdppyZW4/H2QB0w91tDW5IP86ppG4fudOm7zlOp546BiccIVupgV4wjgRX12InAgcJQUpm6Cpl5wVa31d02cC/hF10/VE4wXaPgRE2M/XFDa24vHah/8AJyB8eddi6lHWESKYsQ3PQk7bA3Tp0uNi8Tn8UWCHCvp/ABOhvwILzl9gQBflZSm5MM0eB5GjNcbVsUMQkCeiUBBUvVHyyzs5Cd6bm0IYfJZ3yKfN2gudTMI34zOiVsskCK5hUBeV0wY5Tq6wbGi4g0x3r4CoL/oqEw0BaacQFfRU5k+u1kK1z3iuFMwxUy20vUbjEMvgseuxe/lFG3gvTgFeIoABQQYjkOPjB7SqHaG14A3kOIwAPl+XL5LaO7qYryx9hrYdv0Zl/mGhWBTfx3n3Q2LXvblksNM4Jq42tDBhNbtdhKUr/hni5JlNbDpwXDLhZjUgfZkKu29FIcdiDIBl22A97LmV64QNijPcCxlDGHuSEDMLkluk1BqRdk7AlYxh2CRT2emqt9tuEwmIg7UAt76xhSFyTJqjDmPm2REeBbw4ng2kPFhmOiqTEY4ZEgolEwC4/fcRBLDi6g5XwrWF7puK92nFtgl1cM8/x4ccSQsmS1u3BDDfQ7spgJBV+L+O5rTrg29a4xHKURjeiOkB4V1PITD1hLeDe8VAmZcCsu/hLJ9DIHVToT5T0FkSWpQbqy6NZRwIkFicQtlc6AdXHHcP1dJiqO3WbD36fDYbDj8cA8AZ1iTGLcSpAS4mnqGqYv1pJTr4yVwLrREaHrwcRouG+PQJaUAdIDayT5ozIWKjLD6ipZcllFhqNGxKkVDPE9VhL9X8YqxLy5f4rAdQV7HYdeMgM8rJNIkDY0ZOpxBPScT483EKo7VUD/Fv1ZypbYiTCOVZT/4v7H7i5iO7ddTxKdx5t4ORo+AEWOzvmktJkcmCgwBpgEzZQOtAH4BfgVOwISJXorfDGCssb3HbZdeu9PFxubL9sAozcgIYBamabTXKvUQ4BN9Hh+//g59DoHHb4FTL8IvmuIXpfmDKDsS5GdcTsJlFoG4FyuVN8IosV6Cv5N27z1HlC2BM+KVML1RN9Pfn5m8H3WzfeOUV943QoQmnEQhNUSMujP0dZPbYI1ZmBC8Z+QxuFIw5xqB4iAm2CYXA6EXijcbmCyusYTExq1e8M7xsrgu1w6us1RLMJl4pwvmvS+vCQBfj4XtD4SRb0KHdtotEaCAlwhSxnIeIp8XgDnE+CIl3/eUpRXi95EMvCHIqcAmuAL3AUzd8pmXm7Cg2vG+YpoHLB8OMy4WGLdu7mhxI7M9mTaPlpxNRDtfoV2vv54TpwhiWmN+qLf4WAaG4Zh6Wst0fC/laE+dN5nEvJEa/Fpqi0UbS/U3UnYrrbXbSveabHOcWAzOuB3e+QLef0PK0sIkTOxyCg7NCHAoEd6jni1xMhSvCWoHlZHYsLMh/x/ICn4iSJN4i4aa0TDjAjPnKz7zDRaFQNVYGNUN2hwNeV3NOlV+BOXf+vljMT1vgOVE9QxN4PKLYO7ifwcEq4/C1Q/ClKlw343QpBswJ63cWUaAXQjyM1H2BJ7CZWDK6n4+lsgux8NcTSHb4LJ9nDdF58CsKyHYEio/9PdIcpuOAqB+LMwZZE6s+d7PjSrgA0q4IaGYUAhe+yKnqamVsW2qPGijMdEGbbXvv9G/PYHvLMzpyti2rUUPK6SmzZTxYV3JnGrR3oEy2LWWz2hfGYYSMshe+xre3RK+eQP6byXqSuRDn+FyCA5v4nAbAWYT4KWs1VXXKkr/klELq2UxDcEeDbTEZfcGFj7PY7TkfVj8vk/I+aT3XBgAciT5jI4TaQsDpc48Gt7/9t8xxcuWwxGXwcdfwVMvCgr+mUYxNNa5a4jQnggnU8rrFNOfGPVp1yhG9pLHDguBfVTJrWUawJF7hS9X1nA4mALSJ157z1ST4ftYivdBbLGp/l8n1thBrK88yWuypg0KiU+3H/AjAXahjAcJc25ageU9e3YYOxSHc3F5MEG4BFKA+0xr5ibc+0nyuIk8ax3K4OX3GmUCsVWDvCQxmS8VcJwA/VFAR3me9he4j+qz5bJ8n4bJiZmDH27h5UBVYmrSHQZcJm/Tk8kPddpVRsyderbOWGHtmQBjcdiTMJ+Rz3VUMoZC9SKJpdnHZQLj0QzKrMOZzKUNNRycMN+5SptQijWKchR5fE+B8Q/M+xPuu68hnsIUNB6GCUUBE7Yl32Dcvp9tVMtu3QWTKH1RGoqslgLWGhOSMjDDrHhK1DAB+K/i2t18uOkhGPyw1AE/m+BhYrQlwrUU8gqd2IQa5sU9Tw1lijmaZHhLhwpq2Q+Xr3FoHb/OwiF+9bMCyzBYPQGWTUjPO4xMWkEduxNhHiFRQgf46Qv4Lvf8FttV5dVCC5PYxS8mo0MHeZY+FA3coic+EFMgorks5zFMLkcL6x75ljTfGXgEz7OaND74EfY5Ad5/Ej/01LH4XIDDiPEV1WxPHk9RyCEJvQOT18cr31yaZn1MpcnfCbAbJscmnxBQNwNm3e+/gd3vqBCTBzPzfhL61xVge8mPIqaGuYVGhT/7DHjkjX8fBHv6fXjnKxj5Lqy7jXZDzJo/v4/cfFx2J8wY8jiZNvzKCh6kMg0fcnVeMKN8c4EDgK9w6GuMkQth5m0+PkuXixbCVIycdl3iTqzlF/I4nCb47VfawKyp8FNutBPDD8GzZZG9E/KFY76RceACSYIHMIWI7pBnaZbQR6V42SfarZ6LoNAy/HTAeFZv0zU+tx+qps6EdH77GvTfQns/0YM6FJczgUcp5DnCjGcFv/5T993a0LvGgEAvfyK6ikcsTpx7EOSVtEKvQHZJL0cgFbg3jHsZAXbC5Z14BTWRx1nHwOBXUr7REdrcz8nS+Y9jiAfuCwsmY8JSYmms3GGgCQPJYyTQh0Ke9YRBmtBHM48hi4WkylXKZzwOWxLlz1VWMAJ8hwmlWppDLLRv3yk2oJBumICS5vilzj0W2MLAuR+HwwODYNjTcMsg6LQL3HAthMsFKXpqHrvpfK/xb2kaBazx3qNEAeDt2QIqCHIEUcI4nEOIgXG2nnx4IKA+h/mBhwhw/Cr1NvOtfrcAp8ZzcKJGrMz9GR55NqP6m6yGRS17fsRSzcKWX6tcys8ZstJF5W2YJU/UHF1vM0wI0WCtfjK0ai1lak8JrFOTwKavLP0P9tofKiswwRW9iedf0YLPacpZavT4GjFVFUyVg4QU2XrtuzIp58lHM6CIQ4jwxGqQUNU47Am8QcwYTub/AVvtCDPnxX9VIqBbZK3HfExoY72UpkES8M2TdlJdkqLlykJ6lq7xFukbsi/BxPNPFrBtnWY3lgAvSOF6CT9HLT6eeAV+n4LxQXrKaDOgI9cBr+PQlnxeIYRfEtw+8vEbRtckGGhSreMk5XL8nqCalCQZ4rxdXZyBn7rMJcim5DEuoQGqA/c+3mjzYb21JnbbU49a8+WN201/zwFew4SiBjFFOby22CdLGZ1JYj6h95TFmHyznTXb56R6qA++gBfeNuA1Xpl1hdSs5UCYQylkLgEOJsR1acNSPTNKuc4NZeQqPxBhY2B2HO4Wp8EAnkLrrVGxtYYuVZh8Or+wU1d4eHCD4jQIKD+Gqd75rAwvrbOsWX9MDswFfyU2WLwCtjgIpn4huVZkzUMwwVw1gRAHCw89QIBtM7ag8GRzZnmyTMrGZ/Gd6eGKENnKwPvraHoHvo3L1sSoikcASeF68PFGNVsOWDLG3nFe1rqjJ1ykOx8oGQQmlzaG8bZWi3vsovOHYiIlkn3UbeVJOhC4izTFyWojcN0D4k8RUbXXj7MeqGUwEe4jRJAaXqWC/HiY8D/sWKsoNRZYQaYY/dwP30twtJh6bUY4lo4AI7yHy/o4VqUhDHge/CA8mroe3N6ytD0jy+mb/8Tpfvs76Lo9/PatGGIkzfwENY8xqglzFFFONmWh0xwRzXZtgtKa6viTGL1xeaLBuuUi9g2Iv5Yg22ZtUphs2eoF5fXw8LXwyJ1w/21w8rnw4C1QvlAgN2Le59RTYIuT4fy74aBL4OpHYM5CuPEJ6LIX3H41vPgA3D8Inn4AIotkBy/DhJS0k+fOFYD2lLKSJKiSi9IRtA4P1EX5lTCnaD4eJETPhLpTyWAcC8qmox0jGF8gwIa4jFpJw8dc9Za5On7NmK8E3PcEVNektX4XWn6+pgJkhZg8iS6a0UpMCNHspHNGYsLtvPqQUzB5SC/od3XyMo3Vd20tgZhvzVCZjt5JQLPB+Ogn6LAT7Lgl/PKz6CkQN8Y8SoRnyCNIjMfiCeZLk45y/TsOE7ThGSpSHWY9TyPGEZiyt+Rc+tjfD58RpCdBPrbf/q67YEZi2E2dBPZJ+v/JesJp1tztiYnZX6516Kzd2VLW0fZSTaJazyLxx4CAtp3x5q1BZ/32CVGO3RWmyDJE5ovK8sR7x6eyM9w3WL8stowNpoTEqdQzlWp2oIDr6IwJfOmYdKyjo2UOdOsyFdgIh8fiPCdd7cX0CtezBFgXlz8SzmsDv3wMr6TP9CxMmpuAOJGXGzEAUy7czjst0lpOlTq5sXYimJyxe6TYFssc0FqGwE6Wdzff+rvQUgRak6EA9b1PCFYWJBk764AQiyjgBDXZvZFSdkirVBZrPevEuwMZ12eizGIPpzTNZFojQ0dvUU93eQXijePdaXBX6ozEvbQ3fxNfOl30km6chAkjHQG88ldjgyXLYN09YNDl4teFWp88/RuI87d3cRhEDVDI07SmhCLfs9ZgfQqT1I7Uc11NhF3VFDaSg3KVjOfqiHIGUQ7EpT4hV6k9zJoMg9N3Rsqz+E9IPGuKTKBebusi8ZuNMB72QvyQ4cmY8uIf6v/fY/oyvaNrhaUIfqHrllqSt8B60jL9vSF+OGtDQ8OX8MWr+lVT/KgGL5+ymouI8R1B1iePh1YLtl4Dx1pFqbFjzcRQPgO0w+EGcu/F8hkO2xJmP2IsTHi+puBOhzseTXvu8ZiQkhcwcaZlwJb/xOmuDcPmh8K4EQLvMctW4sXRVwH1TCPECbIMPUmIdWkr0domxdFW4jG7N6Ueh9Nw6EOElxLAaPoE3noCPESYDgT4X6OVq/Xg109glyPgnFvh7DvggnvgmXfhvLth62PgkKOh7S7QsT88NSz9JecthisehOOuhQvuhFMHmZYOF5wPx54FziZwwjGwtNyIxbpF8MwDMH2CYWrRAs1XOhDleb66aD6bWfC9TPCxLdCd53EYTIwiwjxOkcBd2xRHO7H8FmRvBugySZWnDhbTTw8ifPqdSYAzidKFqIBEzPfYhZfCrRfCfelLHJTjR8jX6++5AmyDZWW9TdbcOQLtzfA7TIyTwBqT4kmXaBd8qmuh8zx45nmc5ul3P2ISbq/Mtr2qquCrH+HUgbK5t5cNMQC04VRCTCLMjsC1CTSWbBkvkCheQfrGo/54jSBtiHIlUWY1oBlbMQpoNmN8RwE74rIrLnPjCqzCiYb/lMJcZEJFLtM6LMGElYzGhJt4OUJfaO2mYAotfCkOcjEmt6wPcJDAwqua46aYuHyPS8zED2ZdAfEqmSVSzCLW7zxv1c+YCoXjpSTfmWqiPvlQd24tu26djDmlVFDKMcqPvZEatstQjMYvWJN9hIlxBkH6UsDruITj6+BkNIgMkzJyUgMDX9RAq3sy5ybNtvxec3TWC5rDeVLHxwrQ/c86xzM2/YApkpE8KrU21dZ5Vfg5SovxA+AmysM3WaBxSLqHHT0RJpZrXWxg7YU6L2e41RfmcYIKmUvnNfcq4WXvTVYvT9e6RHgQl3lpfmdMToaWJlDIxuRzMFELF2Do/eFXYfq8tAD8A/Gwa+RtLE1zv87yuO6CqSq44O/CB9c9BUOHSmZ4+z856sfhOly+JEBPQtxDC8mXdLKns7h1fRbvUx73E6ItIW7CkffPIX2/RsM/X8ClFFdNYr0qeR0kQ/Pg/jtgefoiDktlVEC7qFzGg5cwuaz3yOh2lPidR5XTrH3/i85Jlj2eUvUJJnevhT7zaj57Mm+qpMcETIjrJZnW6PBr4ZpTYMxIqW7thRmaAMW4OJxAgCgupwKHxk2K/6DDcX9mCelDC/79I8bmaZjqqnmWVke+hxdc4Lldg0A9QWBL8tgel15iz2EBgCNwaYbDAziYrkZeh2kP8JcawPvQIDj3uvTOGoGEe/X/r6U4baN7NRcxvIKJP11HgGyQft9Tli4XU51oQ0w1lDH67n0R2HwR7wDBbXS9USKZpwUHpoqA0457roQLb9JKBjIor0Gew+V4ChlKVw7JyLQcjCN9MX7SuP19PX6UvJc7VEwzHHYiylbAumoMOVe/OlwVwvYH3qWCxGh7WVtThot5ibsd4O274cBL/loy2XYz2HRDePxVCEehtAgqquDAXeGth+QfKRfAtp+9AD962c0oIKCSJtQzljq60pZT6cKTGYWRB4+W0TBUxYvMjmluQ3F23p18dsFlE6ATDk1wGA/0w2VbYiwkQh8KWaRmn+bZ2kLdCrj7Sbj9cahckZUDBCw4aveW8DwVUyR2qwTw7HN6SwnalcTQL88n50XLRyyvVQw/wCRqiVg7KCj39e4H33j5V0t0pSp2IcJwgbleaWnSa3jpYEJD7Zpu3lvOljj3QjGrgCAO+WxBlO1x6A20wSVAHpOJsT/1dKaEYZRyUDyEzAOYZcY38Ntw2OogqEr9tq00579bFBeQj3SRBbQdy++ySFyzXMrTdsDupO85ktyPB8v3ae8Jr+xPzHq2mAXUU469t4XBD8A6vaUee15ZB1jIIMJcg8sPBNgya76sF4qU3HmozjI4xSwvVgUtCbIH9WxBkB44tMBlGQ7VwEE4ONRxLgEeivtlvPPDes4+sHQabLo1zFiY9snsObR7gpVoR03AL+uyIAWNDZUh4dEUbxy1fhtLWiP7byxvY1ag//RdcNJASbi8JL7t8aI8viXGNgT5HwGuzbg2XvGAEhK73Hgp9RESCwOYcL0QQfrjsBGucuMcRqkwx+XyVfSmGROISm30wtJKIFwP6+4Gs1Kvy43iXZ5X9hd5Gj4FLpQh4jXJ+cNkUHhGsv8BndNduCBfxptJessrMaF9XkGauwXkJ2hGtxAGLZI3eJyu+7yuOwb1IEs1tugFIz+TbKpIgQ+MLNkAmEgYaMNuNGV4WmOCJ6+niG+FLINgqaWIlVjrWIVDhAHkM4AQ6xOjFREcgnyHw77E2AOX74mydbzQEuJMDrz0MkybA9NmwdNDMm7FAIm5lnb3wfW16vOkjni1dO04jBO1dgekuK5tro1Z8iiS9LdnGGopjFefq9w543B49BlhrmUWpdZzOlEGE2QWbdiAENWrnA6wOiH/WkVpJcfq8MUlK0oh/OjsgiSLk8PuRPiYGDMJsAEONXGQWGCJ6E4QqYceW8GMeWnv/KYUn9t1129liSjDlMCtkAV2OzHIB6XgvC5rxRhZSb2MhAv1+2NkMb0RU5b1VUzM83D99kQx34Mw/VsGi/E+JSacUbJ+85zJTWAq6RMyg7SmkIm4tAQOJJCl1HcgiUWkU5QQcPMCamzl1oj7O3G5BHiaYgbGq1AV5KAoeXBhHXjrWTj4pH8WCTnAp8/BLscLOldYimVeEhwkC3CLcAAxhuFQQYD1VDgjs0gIpwEaqRSlehKbrNbHn3MMMfoS41givESRVItio7Z8+RLselKuhvhVns5xstpd+Heu6w4D4Mt3pdBUxZWSe4lygUrkH5jRs1Cr+dsQP74/naJUjR+OmRxyWUg/XH6lmiht6UYps5gtGmtqaObPr+HyR2Hop2t0SnYU2Hv671yX5k1h9Ejo0lk23AB2A9PfiNGHfC4gyP1Zw7EcEovHJCtKnupdJH7llQmxG0AHuBi4iwCfUq3iQ8WWkpAv3tgHyhfDVtvB77PW2PRcCJwp4P2XFbbu3QF+/gAKyyR/8lIKqf7k87P4Tj9ijM1oUPUMmyUkFiJIpSjVaW3sveDG5c87RNmPKFdSz20003crdO2oMV/eextcdFvap0mlKB2NyWx9HpOHdCemYud04CNMLtP+8gZepXN+19P3l0Gok/DXswLvA3QME529KkNtsZSkKzFhgG9gitPci/HOZ5TjFxwF9/5PqkG6EP0QFxHkbqKMxmXTtDLLM1pGLRNXJkXJq9jqFUPxGtsb5bY98DsxmhBmS8L8QJ4Mi+vCB8/CubfB1Hl/yTZuL6x3J360wl8+Tt0fHr9dpik7s6qY9wmwN3APs7iYMP+YmLe1oXerouSsSSjlJFiaSohJeBdzPsXUxKNObSHoGlJ4+PmMSlKqNymTSH4cE9f9PCZkpYWUqvuAGwSJ+gsCDRRT7Sx2ch4m9Ol/UsIcWWvbYhJml8qCdL717w8S0Vnzd6LAtifAuMl6Cq8YQ2KPHchjETEuFhi7lRYEaSXbR6qjhY6VKfvuu9l3wuUSNRK+It4TKJDj7EtJGvoPVJK8R9zrVLjxHIh5bVFtwW5X3Mp0GCD9NkFewaUZEa5Lm0fmCZqVKZXu/b5W3pIwN+DQF3gXl5fiIV7NjP/ho0dg55P/EiUJAbyvIU0p7r9wfPUTPO811yzTkc/1RJiPwwFKUE8dQhS0QNhcyLlRpmMZiEpE/XUMluJ7MQuYxRSBkRJjcb3uGuh58BpXksB42Z/+u9elvBJuvx6/PPoKATFjqLlIRrGbqaN1RvoJiw9FyT0Cwk1CByG6S0kCh0vIJ7FkBrpPdyifBVusWSUJQ7Fc8VcqSQDj58KWh0NtPqagcg+jfCQcPfiFUu6Rd+1/kkfpDy8bsQrSVgIli6IV5XSi7EeIcRRzG00to5Qn05pC3RS4+6lGXd2D/XvKkPmCjJ9bYjwXv2O8RkcaFZntJOOPlkG0DhNMVojxBl0pDDFLb78C443opHMXYsItL5VidZGMrqFc8MF9r8CbH2HiVJw0PCvAPcAoHDYhwLmUkz4Xc6GldDVGMDiWomaw2f3EaEIBd9GMH7ywv2hbOP1k2Of8v0xJApMD+MbfqSQBPPEOPP+OnsbLFSsG8rgaF4hwEcX0o6mUzn/AsbY8+KqgxzVVbjmGH2trmN5luHQkxKd0Z1g8cCFfFn7Pxd4M6qbC3Y+u1Nt47KDMgvgLZMELiPmdIdayPsZ93trYe1HHO5padjDPVnC0CNPea55tplKz+AQmifR+WarSTsv/7oRXH9dT1qZ9m+eIcRawOUs5iwAPZgXbbpK1Lt0MxVKACYcbZKG9CUdJwdlKkKdQkg456Z+73cP1cMPDMG4CvP4yfhBRY00thmYG4XAUDmcDjxJrmNzeYOHJAYy7Fkioj5sAulHA9QIVN8afQSGRRx0Lr372l07lLzr+ypEcfhQX5ydcCGV5sP/RUngiVBLifzg8hMu1RBma9epeVuU6JAYSphteB6gCYBknU8OWhBlLjPvjnvF8A7OuuwAGPc5/bjz6OjhBePh+/AI0xir+KSGGEeZAeXquyEpvXphkIMNv7GC1fIt3uVyvz++jmLHx0gv1loxaB5bNhs33gj/XfLbK39agcsxkOP8SeOwlAenkMu2mM9rtwEAi7Ecr9qQVH2UpDGDmc0UGeQapC94EKQUGEQZKuZwyEkNgvaIRTeGhh2HOokZjAk/V83Irl+n/RVJikOKzQhTdFhOGVyIFyOvsVWRRvhcrE9b1j5SBNmQ9eROd4xUJeEbG1bsx0Skpx0mXwnptYaMt9KSp1b+bcXmTGFfSiufJpyKjjA5qry/JIMs9vOZFOdTgRarsSozDcFlES/5HkXhbK3jsAXj8ry+h9a6Ov32cdjWs3x222Ao/27aeX3F5mCBn04YrcDnqn9JXaa1HaVWVpdWpbNm9Xvy/2+BwmazytzBfwGSeWJTXeM4xLOmRJ2FWdguFQ2L3ATfNXsgTyxkvq1A73S0s5Wi6FKElKc5fJmtUMSbOuVsWS65XPWfHTA8+5BN48kn8+lTpyq+73ApAhMuppjhe5S7dUUdiVkMwaW3yLPZdbKl6IQ4kxvbADGI8mvAMNgO1Ga935BmQ8eYz/2wlyR5vfAGHH49fWjzQyMPs44k48fyCS+LJmwVZjvwUwCQZcHj9Q7yuRcVcrF3+XFxBiRkL8FND/3Il6e8am2JCX7ph+sb0t78cNx3fc2FA9WAVydiYGMdl5ST54gAV+DlrDg2rpNl0sQCYRYAKLgWgJbfSURxmHaAvXHfVf1NJ8sYjr8KwtzHBgLXiJaYIwG3itpcIkGYfEWsNkpPdPc+T970f8tUfl+MJEaGEexP4YoHov5PhhTsc/5coSX/7ePxlU4mUPjLWNbOOpsA6LKQVt6kE8iUJez7V4SYZggIZAHuQxEJGptBDawr4hBo+YB4mhmORFDnPIFQNT6+cN9ZJoZ45SWp3wJKYXsD5LEy0yRJRdDQJb3rRJttIkn6QYR87Uo5+xhTcGJDuYZdXwzVP6J29tsMNK94OxeVL8mhPkDOoIHNp6Er9W0/D3HTvrQvxS/r77RHA5TIZ7u5gARX8ab5//Qk4+/z/NnSui8BZ1+g/ZdhZULcr1/hIYlpr9+8/1ipKq6rorMrh2Xjtvx2LIZrjFBwKgfeo40vm45dJmCOG4J0/D57LrYmcHWjmOapTRfaWYSoCPYNxhW8tkDUWuE7Hd9Y17VGLiSX/GlNxpSDNs9QLxA3CFIHYLdvDv/C+1LRARhPAMBy+I0BHCjgup+omXtJmvWWN82L5PeCdZwktA8rP00zeg0tNwvra4WneWCrxsdiIiKGPw6En/7u2/eufwjOvY/yKySXBcz1MGATAiRSwXtr+MMl9YmIpVP1kce6HHa1DhLO1w++OX6sdfPE8nH7tf4ZT/SSL7NsyeCS0Mpw3D6/anNfvIkqUuwWHzs66ll7flgWiyxUW4Pbgk5dfEbGAeT3HABvg8DM1vBrvUVMGP34Igx5aK2KOOwd+fV9wsz4uL37A4Q0giMvpOYFxrxJeCX5ISYn1byjpc1Nk4Bxd414cZqZ8wDZw+wMwdtx/Z03OvwWmj8b4UJKVTgPIH6GAJSxnFyazE9MkAdMdU0Q7tZasSG5Fkp+kJDkUAOeL590VD4dNbs/QBJYvNLljKzHs7niI0j0/ou0lQhJ0BiZX6Qb8hsot8Ku0eSWRavWEV0oJmkPDgE5bxX8WU2jlc0x107Rj0VzNZUEGzBXgLtHEmbgUZsRoXgBisyQ6ioqHeT0BS3V4oamF7EiM3YgynwiPETYzUTEerr9lLV8DGPU7HHemNWdmz88C7lQXwnMaGCP+pmOtorSqY1XqsweSGGPDsKJ84Ex5nh6MgxI7J8cLqimF2XNgem7FxUcCp4nV3yBm9KPF8Ios1W1LTNOxq/Td67Lq7I/JUxptwdMSi3FuKHXgG/yCkFhsJWYpY7tgmkLuSy6FNwJk37mG0Xmle8/KCCSSAUWNLLeeh6lGCs58sXzvmM92hNmJAAuI8UxGceMdXg+BIFRPhIuu/3du+4FXwPAXtbK1pO+nk/74E5cncYDlnB6PDU93eN9HkoRYlMSQvFgCbZ5MEKhjCMv4jeXyesTgziEQTcxJawacgImRP1f7F0y/lvuA7fX/bph+IzdbvzF7zJTVbaL/b6Lzdtf/e2Ei6DH+kniPkv0xCct99P8iTFGUK/RvE0wvpjZJz+qV828u40UzTP8Lu7f8AEzh2XVk7OgLvJz03Ax+FaZ9I24QiF/hBVym4bIFUfbKSDcemKiVGjZNNOMZH0IWv/IOwylOV7jKw9QRT5yOTYVjzlkrWgBW1MPFtwqUFSfs9fslM84hRrOE0sipDo/uSknMzWyewjNSBpTQjRgnqqLX48zAFOiwjxr4/UW44saMr7CuaOMSyYuW+nxPTKPYfhZXP1D7/mz8CIR1RI+XY6qteQa54zH5sM01IxthwsMv1vc9rX3eVXvfu14/fd9Fn3WSgW4T67m3xDQwaDCiMbjndvxeMBXWsQSop5ICHpKcOj1r5IljqRDVlukSy+DW8DgM01JkBGE+jasf9lFt1vv9kTAve9hdviWjPblcKeB6DH4lu1mYggB7aY3O0hq8jKledySmop1XMXMv4qUL2EPzXyh+OAcTSdLOuneeuIPN63bFFIDaHb/kdcrx/W/w02jt7fQ9LN8nykjy6EJzjk5oZ5Hq8LxEXk6ZZ9Cu0XrP1azM1hvNAJZwCgGgCY9QxnJaAK3hujtg4vT44wYlB46Q7Giuz1vJcOzFmXSRHMLi88hwfb/1/77a1/bcba6/22OKYhxlXdOLLFjP+rsbJt/8MvzKeI4+u86Sb1tbJswtxFk2sdaxv2RWbz1HQLL1NBvpvvguvPaWflkbV0QHEwLCHM8yelCpnfg3HmsVpVVVkgJr8HDYH1Pi+AdCfJLW2i7/UKfNoPs6OT35rZhwt+ESEKdZ3/2IKesJpjhDMSaRMypGWS+ivlnEc7GlAH2H37PiW/yOzRWW56lalqGo9bv9MRX4rsNUw8lNUcpmSY0xRO/Slwi7yIqduXhALAnQeSFfBTRsTlfA0Qr5epw8lqe1uCf30Sgx7OjUW2HG/H/n1neBy2+XAlNM6uax2Y/H5HU7iWIK0zZq9A5PDY8l2R5Txe8bVjxQnqdH414mFe6eM63BKx0shaUQU+FpoFbvCQmuRzAp3BdjKkT2xG+0eJWA23aYSk0tMHl5JQKD3XX9y/T76ySweokWm+GXwt0C0zy1tWhiF0zhEzvkZEOd5ylgV+t5brcEmUfn24u+vRC6N/DL/BuTbRTe/hFTlsULKy2hjjwe17wen7OH3LWUJ7unSUPgPoAY2xBgDiGGUCQa6wmPfwp/zmiwPheKV3ws/tFHQvhBTF7jt/jhOzvJgDMK04vHAwafY8KFD9Fn12JS8z2F+BKt18eYalzfWcotmstP9f3XFn/rIwPPJEw4EbrW41Ibz7Wu8YhMLjdbnx0p49VwTDXEhNDIz3+Cyb9pZ3q8qo5viTCcAGUEOTirLPGqQnoRCQsyHPOBRRyp9XyOUv6ktaVcqSEzG8JbU7KyijO0doVSbLYXoLtfn72of7uK/lpLWfJyry7SOrWW4aG9DBoXaZ4ekTHgXUzY9lk6tz1+L6V9resdDxwu+j5Qn12q4yrRrPesaasBv/EFxLz2tsm83vhBnpa3/QhcujXwPCUfySHa2ceportH0hZcKTDA/ufcMiInW0ZPpJAUArdoX0/EhODfiYkoeQwTMtdHPDGmdb5a83i4vjteKsXD4mVtpXi9Iz6I4Oi3nm1AtOWVnP5cCvL/dN1Psr5JNIcDHpJh9JQ4v8p25KXABKl6/hTRGYdjiOJSzHOUmZ3kxuCNEQ0Q5OtSiPbCL7LwiPjRhZrH3fD75O2p/e+1aCmSjCrDhGK+ZF3/XNEXmIIcG2h9dsUU2PLkwAmaW082eSG990iFuVTyayvxW0+uFUo23qzfX2+pll/LIHGW+PT/hPPOlnE+Pu59SqixNE5HU3F4jhgm6qA+C277C461itKqjtgaPFyBmwjPUCdrRqqj3jDspx6B0ZNyxrmnS6hvZzEpREgesb0jK8EWsi542U/PCrhtgV+2MyLFaUwSUEBWIy8qt0pCyrNxnS9C6oPfjyHj+PonGDVOto9YFoAAz0uZOTZr8Q07qTn7UYbLiQIhrzZQiNId6pX08iPw8rv/7q0/ahJceJfUh5UxGjj8jMM36kV1YNYbhqUG9BDsTXesCzRjf8KsQ5TRFPNVHOh1h+/mw9jpDa7eUUJ4kEBcjYT8t8Cx2ucHi5XfIQE2W0KmD6a07YG6xomY4iSnSgE6Tv4wL127Tk/jNew7WXSxq6DXVwIfwwUQ60hM9XbwE509H6hj2TtTQYb5utaWpGpq7YHpRND3qmjmSAHP7COY4jqpDjNv4PA8LjUKtYDF8EXqvLFj5K+6VIrlNpr3c2QprbOUx/sw1ete19+It0yWkedxCfatMAGk4JdC9sD1ZvrbNmXsKuBwFabEu2dxfVpr9ZCu3Ur8tZkA/dXamWfLEnuw9tQpOv8wrf85AjMNwo9ffo+GOYEhKdcOxySFazc8gtYOyXaYcO6TFTb8fErQGDAcfPL4rDuiQADwf5gWEM0012/r/RdoLgq0Phdbc4hA2e2SJ9+L6++o6+2lNzsI+FV0d7AA+UzLM7EQP71/J9Goix8S1ksK3XLtqw31hr9lfLNMHrwoM3F5QfnGh1JN5hzZap2XGyIbgMv2OCwixOsZDXRR+GN2Ttd8RnRkK7heQOXhUm6Pw4+zuFY0srf1Oy+HaHOt1dZSuPYXwD9QtLIJpjDDc55Il3EK4YKz8Zs6n6316S3FIONo3gQ6tiFzYQyDgIaJD25FlP45R5zkNo6UV/B5FjOT6eZtpnwOCxLXokj78gJ52/IkC2qA/cQ3thEtLLLW4mft8Y9lBPtIn0/S/Hue0gsko3YW3R0oBfdYSw0AP0sbcZnbhOUmiMfeK5o7SvS3kYzfjmUW82SRh++KJaMWy1C4pbDmqcn8beRvMHayfM2hOK96Tnzr+Jxw1Ro+1ipKq2pWX3NHdzGYKDGGprVIqQjnyO/glBsb/QZVpM5NymXU5sCO1tg491qoXypndWYG9poUpUMoo3U83CT58D4PWlA087GvLCof4zAhp4eOmLUa+yscc9n/DxK471n48A2M8z6b0ppOkTUGhyNz8ljUYcIb5kjMJR/ed7Ucrus/mzJULPXqFFneUW/sIOG1G35Kvdc0dL4spEFBnRpZ7lpYwKxe112MCR05RmDNMzqcLMNED72Bnd5dIPAWkLB6TpbEyRJYNwpYFunczvIY3a/zl5FY0fIweUkaUMzzb2IK/rr4ZdnrmY6DV5vpoJw87DHNRLqjCqijGIeDVD3tZSqJ5zUtHw8ffpNWTf5Q1uxvZcttJWXoS1k12wpg1MnyeauE9SH6/V2ysH4jT9J8a522FoCer+8n6n6LktTAkZiiIG8L5G+itb1OitJigZvxAhxvCUjuLtBxlwxHbwjseDM3TEDnNxJDoACYF9anYQu01fI2ESoJsAt59MpYEKVQM5AtF9BEKOwI9CDG71TxOcu1PvZRD5Fp8P53Ofn/C6397BUD8ny68/A719jzbDfUrLfo0svWOURW9q7aWd46LZc5Zbq8f99qT2woL+EiGSKaC/i9jQmWmqrduZ5+OzLnyIb0hqBX9GbHxEvh5+Itz84H99eueREnQ7PPiAGfRx2xWszBVSn4RhUNu9x53APRwHtJ3/9Ihsp1qzq22xU6bCc1K7Oxpgp4jTBQwqFsSMNy78lHIWSsYJgYnWAUR89I0RI+/alBuHceftmIFVI+inS3S/AjfWZL+fQ8rk+Kl1To+wqpGfNkTNpFxq1ZUliDlvHmaPyCG/3lzfIMNd5ae7iuULIurHu/KvpbbPEtWzqXSyFuI4W4qa5xuSXTUs7g82/pyv7VvtD+6Y7LLmvUIZHDsVZRWpXhrNGr7yqb8FBZjlITfAuoWgRn/e+/NfUjfoUnnhH552W0BkwhyGdEaEKInSgmdSGHEks855JfBvvL4vpGyvjwVEcIovPgzMv/f63FjbdLObGb8eV6xOKC9ABitM5YyTBPkGiG7MWz0hzTaEYVhygFOVlQ89RbOb+apwDlyYL9gDwrThKICKSAUG4KTmHb9mfIY3WkvB5zBIUdEvOMQhaQ/tNSlpaTWCOzQALzCVnw7paSEBU4PEhC6mUpVAljcaWl6tlHLW/qTfbN2RhABq+SeZsdcelAlJFEZI328gObWrA6Pbf12p3a1be8XRK0hL53Za821c3yTmyq+Y7JwvmtFKShKcB98ii2fuMpwt2kmD2KycFYYd0bC2TWY8JpLhNgmWntM7vmZgPJMmGM/B9t8IstNKGSfN4UuN4tK+3FyDV/9kDCQHOG0Ec+rvWto4d8CX1zMrO5aWghOXC2gIZtuLHMI/ZaenNaLpA3WgAyeReW6G+vHlkAExrkAfqWup6XGzJMtLM38EfGtyqS7MncY+djoiwiSD9K6BcPa011eIpSLl4Ll8MEUYdmXPN6XbPubxMN39GwZ89QsjSXX5UxeQyEF8hUlT037E0Za/ZlplT3GUnHdJmgFmk+A1lBdV9gC1zmYMIGfTNAWVq+5iTt77DF88/X2S3Fk5rgt1K3aSgg7vCAjDI3S2a10Xde1uhgjOe6g8V77EYmUcsw4T3HS7rvEyS2dCdJTs2VEXASJnsr33p715KXDcbipTQM0YYherP9VSDjbzvWKkr/XCVsH1yglLdpTupqHCVAbxj8Fowe/9+bonNuhbE/YIJo6jMIDJd3ZGvcq0HSs0ecXuM5z0bi2S5TW12bxa1GIT7NaqH1bKUbwJPvw4jR/7/W4YcJcOk9ghixRp8+H5f3VZ56ZxZqLexjgaCnl+TcQdCmieCPfTQBWrM9BRQS5SsCTE0oTZ4Py2qzCizv/0UC0Y/J39I+SVC0JDEEIU+epyoLaIckcFrKQ/E88JmUlfXkgfrJsiY2x68y5QHzKvzcolmYwifjMGFkd0gIthbYf0NgvIsow9vlB2FCNJYnKWJGekUgVqan6mAdHfmUEHUq6NA2pXfOLnPsGSgy5Q/msbfW472EkM0yGP0TLF+60lsxlTD22tvWYcKCx2n+vtEbOvqsQ1ook/oeWF6SFbr295gQlZ8Fo90ky2ue9tF0KclXpFAGUo5vx8LMCvnMvOp0ZUABwzTX+6dtOusVc4haUCiakV8eoBzQDxOqfHm8UkU6zrkIFlbkZE60DQX1vo0d9EZR/NC7ZLBWgp8746nzrgD3YNFMGb43uIkUqE20zjsK6P2ACU+qlIepGpMLsq/uvYvocnPRzYeZXmreLPjle6nFLSyKTfQqxQjwuvb97klV6xJDvcMktgtJr8RuRoD1cZmBy/cZq7W1h7nj4NKb/zuYYNJUePxJyQI3q1LzLSH+pJ4+LGSTeDXaxVKMlmi3LNT/7S506T2Je0r9+IAgdfECXBXwc0MfZdRCCE2sPTwdkwv2nvh6R3nhzsR4Os/SU3nIopl4UDPt/Te1538UnXkRDfdrjzeXLPtF3qlXLJkWwXjtkeKzoe5zOSYP0Cva5VqK1DIZng7AeOqfE/8rlGy6Ez9KoyBJvvn7vWG0yYeiiX3j5dfL/p5jbcPZVRnuGrtuC4LsKNH6LYUpLFcxs9WXTIYHH/vvLsGJl8FPQyAYIFMD2i/JkyW7njxcy/3rQZhIki03s6V0KyIEKWIk66gZX7a9UArVi+C+xq9Vc1mFFot1ZwIkJIGzNblLE8ZdT8MOW8O++2Mc5rlyFtPg8nOC7EMJO1PIkAbqigcgbKAXSOG38QHGTgIMHyVA5pARWJXLUj5JgSUs8gV/npCAcjAhCkdKIFwlENZLCkhfKUDLdJeLJVTuwoTJ7CeQ1tTfDTgChtdLEA4QaDwWP0ewSIKpTKCuWnvgQ+BG67mbSkBujCm8soWE05YSnl0woWSz9HeT5JefsxBe/BCOP9eC7GYdFuPwFS67E2R7TKhb4tq4NAzCKM2wPjVsK942PMGP0B6++T0nbmtbUqPWPHiNLEuS7ujBUC/AsLP1m6dk4X4HkzNzV6PMWQZELMHkbdZgMuSakNibrhl+K9d3dL+uAitzBSjGWRRRm+rt68stXuXDrB/JB8JsTz4dCTInYaZsT1IyRHNTzHCAjQjRlRBzqWBk3Hjk8cQOBrqddRg8llsrigISS0jnYUIlnxCIaycF8z79fYlo4CdMLsQBAoGHi9ae1V6+EZMz0x4TvrqurrkzxrPXW2vtKWNe1cifMN686focTMjSaQKRszE+s6xldo6/GkavC44LwXYQqiVV24rPgbNw2ZMod6a8UDRpR8XSGJzM+mwlOfURTgZ/luD3PffD7EX8p8Y5t8H2m8JGfUVdgQyyp4CvCNCDzuxCB0bH1XOvlcE8ram9HpndCzsSBtryAU0tw0IEvvq1wW8rpAjdLzm/UB6hrzGha1uJny/Cr8joGcIexoTDNZN82U2f95RMeR0TAtxFxr6rRB/bYQp0VOJ7x5sJXwzA74sZkowbIv75omTMOjJdthTvzJNy1Eb87WVds4Vmqh3GszgDE+bahiyVC60xigAzidKdRfTnr2/UngAd1o6VUZACJEZVrz5PEkTZmDqa0oTvKGNGQhNAm1ibwulHw4w5/92lGD0OnvoITrtIsDOYck7HsoIJ1NKLGvrgyELpJNmcAxaoiJEmCAZw2V4O8vfTdBdpOLrARRfBpD8a9Xq7CzTPEpi+BxM6lG5XPoJx148SM7wUP455jY//3Q37binoUkFjQlM/VdDU7g2EkJMChLuCuWUkdgTzfr+U3WS3/jIZslXVwtTUEOhN/MqMH0qAzZDwuVhA6nN5An6T8PAqyV2pdSnRnC/ChFddIKH1Oyb/xRMQ92I8O6OkZHmJtlFZyr1KRYMxYQx/6v6LdL0Ifh7SZAnNKQKPe2DCwJ7QeVMELD1Y+zYmR6bBqF2gnTYliTYK+YgCdifKdoR5Pb4eNg+01XNvTSIpaXE9HPrhMBOHUQlQL3PCdIllcS2SKvYrJi/oGUyYya+YXmz3yeraRes4BBNid75Aw6NSch1LefV6tNwlcF+c4hmKrGcokND/QbR5udbnQgGOUu2BTzHBa+8ImF+FCbl7WwC/pYDGpjqnr+VZSRiPvQJ3bm/5WowcmI9J6t6DIJsmKEoOiRlvtuwKpeCVDhBhG1Vg+zC+lp6/ZzMY/R48fSkMyb1R8wv4oZBPC2yNEQ3sK+Wns5STwRgv6xuaw0dkgJil9f8CU0r5DM3VeqKbMtHYclnh78LknHlNrb/AL8wwFOPxq7YU0rt1f6Qo/ZnLi/0+A1rtaHjKBUfCvbdIpUv0DX6twKOdiNIUvwhLejNXKAMduOxODGjCl+SnUagiZse99wrc/eJ/ExfcOQSePwzfs5RqmMDqj5nPQFawFXPwfSRFmscKCwfYwb7RNEZNhz1UlOYnPMNGEL+8eOJoggn4my3F3OvsdyomUuBVyfE+1p78UfzuQykjp2AKL8yUcc42A/4hebFY8mOQzn1ePMmrLfqSjDwXW9cIip/uKjn3KsbT9LDudZMUqQky+uwKHIqfv/SQnnmBjEBjRI+fW++ZaE5pJTNkNE4PMRw+xuVUwgwgsFZR+neO2Bq6rsvmaq75E1VpiLIjPHQzvPn+St+ljPQFGbw8iUgKsJKPX5HGYzf5+EEeWNbD5HwBryXb0iQSKUn6rFHj/sfhlAMh0CzpbonK5y9AL4rYjKAUJS/8LpDCTu19Fk6hjgTZQiBxdM7+GgfC9Y1+tXXln9kRk3j5oYDZl2l+/5kYawTjTq/4K8nhh4lw8T1w9yPpoF7auZlMHeXE6EopPXAkFLzu6oEk4Od5l6ot5dYf6xCjDy511DEuDkCixhr+wtMwLbVy+5sFpsZYn79HYp5TawG+N63PVmCqM9ljGIml7u0mr19Zf1+SdJ793Uf6dzqJlSmxnmmBgDKy8D1l/cZTzGYmvWfKsbxG1Okk0USUUdrnW8dDT2weaCuz/jl+yeNED+EmUqRGUZdEXXVkyvl4Db83y5cS2n2kSB4u/uGV6z5fgny5lBEErgfLynqSRPLXEvRIofHCwb5Jw49GWL/5U8oPusf94neHiT9W6u3PEjBYIuVgXe2fOwVKvsR4VDaVtfcPgfxg8myEa8TfqhsYzX4hyB6E2Zww7ybwMlIYLLwQyZIUwHE5W4jmvieC7zMrgIeuhCsfgRXVjWILX1t/23zrPvyKhFsLAN5jPfGTmLCfV6zz9iOxtLs31tcbXWXJM9sYYNPzVB32mITfEsMrOZ5dTLtGSQK471XYfhs46BztjMVxdLVIBpFNcdk0YQ6cLAbThp6LPKJsggNU8WNKWYdRDub/AAMv+O9CsxfehB1fgpOPkZodSjPHDr+pV9h2FFBAMXXUi2O6QjEODf3ZsZTr1wsIEGQUMebEvbZt4ecfYUpDmVgog8y9Mk/FdXD8ippI0fA8zsst2fMSieXAP0+6/kJLTvwq+km153/1dw5PYMq+g6lMuoPe9vAUhsU3rfOaW/wZ/IId063PDk23Xuu1hdhocFtCsFrIxciaH3E4lSDbEGPwXxMfs1ZRWj1jTQc1uWxKAKjjR6rTKGjN4Odfs17pPgnhIZgytfmYSkxPyopZjqm1/7N1zg6yyC2SEnOewPrumCpSTXX+7bKeniIiXk/WhuGWwOuv+76p+z0k28qzsn63xcSzri8l4Cw988f4MeLNJLiuT2fpmzAZZiyCbs3SAK0AUMT31HMcQTalRGtYnQTEkxWi5HLhZu0LQaFDhYxKGV6UapSuFLW5lrLzixjhJhK2hZh4+j8wAQIBzfOvsoeNE8TpLuYa1nxPxW8/6VnJk5XcfFnjoylARcbx0HNw0bnQsasgfC5epQB1RPmKOg6kjt44/JkQAU2aNfVqNtoW2Bgb4gDFfEsJK+KhR62gug5uf2iVqbP8/ytbu/dFOOtCKOorm6KvAI2hnDAu/QnSgoCUiGgOQC/ZK+syQGv1fSoA37xp2iva5Wo8ZfAYgeCTk377gSXssRSbXZM+u9X6e7wFvj+ylFR7vJEGvPwksO9bls2bD7LAiKcKnprEFZphQs3GJwH1YtFt4q+9AMNAwryNEE30j69ZLC2Y801gS2jojQ2wNQGgmNFxg8S68NbzcO5da2zrvU3DSmhX4lfdso0IP6c432pXvErjESm4r6/MyecMgvc/g3MuhY231o4zdStHsJxNCdEXhy8blLdIx/kbGmI3wKUjDlNwmZbyvKgxoj7yMCxc+I9mN14GcJXWrVQSObq6bnDrJXBwGyhrqb0eSGn0nEQpf5JHD5rQnSImUkWi98dNI38a8rb+hIEQIynQm7QG2sG9L6R8xHrS5Iz+TeNiEj2eb6fhg8njjlVZt7wQ3P48XP0I3HoiXHG25rwcyOcnyoAYA9aYYyIniPJXKRa5Hv+W4VlN18Th0lvzNj5lJbdiY8NesiDrU/bFr3C1of5uI6bUX5auZOi4mVbiCIHuZ/T5nbJe7IEJL+qka47Tb38QiG+PycsYJMFzg6W0Ddb5Z+t3gwTJesmCcriuazf6K8bE6hZlWotFc8gcCukyniBQR5940mZ1jspLHn51okLWJUQ+YabxG/MYg++LSHd4v1m56kM2A+qMcdMjYf4CJrmzh463ZZkaJ2VzoKzn32t9rsCEjt1mKUk/0LBvy7MCmq/p75xHfRSOGSjVrZ7cOl8vAyKME4DrnaC2ORnoL6g3yLeOAnrHwX0s8Xc33wXT560y5Z9Jikp6/x/GnIVw8iX4fdR9vrwMGK95Xc9q2ph5fbwQr8Qk3V4KL/qtQTnrFXDcIdCkNOdH9hL5/4mmtObis5lGtazJtvI9Wzy5Abd46x2o/0H8yKtKWA3U8afWphcuoYxKUrL0tysSBmiDy3oEiFDC73TB+OyK4O4n1uh8LScxJ8jrcTQTv4Ig4hapKHiceF3NalCUTljZk+cuhKeGwebbwav3a/XnAzWMlXW8b6MxRgSvwTCE6al1HksUt0Fxgogxhf32CTzw+D+e3RRKXm2KCQu7e3UqSQB/zocLHxaiKCV1pcFC4SwH+JNejMEPSAtkoZ0wfmHvSiBMbwqAcsYwzaxJ+S/w0qXwyrCUV6mUfJ7yD1mTOUnGmWUyd2Ybi1iFiKBwBCpF5Vc+C2fcJWRZBpQynRg1wPqE6PD/q4+SZ9HyCLymEYf7L1GYVqbBZm5HWxw2BKpwmJ1SmSyDKWPhvW+yPmUVfjDaCrGHhZik9CqMZ6IuxZtNx3fxVmGSxBcKmE/F71hfbVlMf9e1mmHCLUZjvEWLMbX1K8QYJ2PCiA6UeH5LK7+7LIZFSYpSOElYphwvvKQ7zE9xzAGWiP0F2JAgRRJcIdx4+cz0I2gB8Tx6qjPOb3THROd2yXL0g+rl8Ol3jd5lSzCd7O/HxDJPkYJ0vdh/F0zs8E0YT986Ou8AzWeVlKPhmvdjJU430u+O09/JNrPeGE+gVwR4UGMeetJ0iC7HL2ydm4FkksBBL8vfVYafQ5Kez9iVDKNsQAio4/d4taIC+H4Y3HLvagN1dfw/Ha8OgZ/e1J5fiF/xKaYwRkdgzcx+66zWULtZo4uDSy+dP61Bz5hqaNIZ9t8h58cdgt/U+p80VmC88tmyR2OYfAG7AfAC8dkGgbpdOkJ++yTDjQF7M7VKXXDoKDpqit+0tSEA9+RsYqParspTmkBLqkZ9DQfsDNsNgO9++UdvWy+bJNs4GL8ZJ2kUrmWr+jDhGFx+B1TPjXOv38WrelvepFYZjX/eOuXpGmVAIesrf2NiygbDqkZ4wW1QUfOPZzWV+KHCB8pgsNrHs2/D+FGSjA6pWxbEGEcEKKMnrYAAJTi0zKG8eHK1wQ1xgab8wUbGS9JiXzj2LhOmmWaFK1e3gvhvH48NgT9+xcTC5FOBI297hM7xSp5/8bFmQu9qgVABlG0M+euAG8y+FxxR/vLhEF70Xy5c3goHhxgzCKfR0uvJtfFZFSZkZXMpRx4zuhvjUWqbQpjPw3h9nsF0Or9Qlr0CfDt/GD+bwQNKIUvFjVmMIIrfz8IGmMX47SnBDz0Bk7dxnBSuG3ICpkWY+ipVaZnafGqYT5h2BGiJw2wCRIBjcTkQE0r4BckZAF71Gy9Jt4BO5ANRpsW7BGQbxbCgCmY13uaSL2VplMSg5x0swy888BHGy9HSsursImXXq+JWgV/pLCILdgiT+zSfhlXQaqzPltLYXCeHlaHfWUSAYrrQUwB9KQXkMZgYM3B4mHS9TQIJ4K+LPBbT496MJnDX82sFUK7jvhfgpZ0s6jVeuWlK7F9H3iIXh50w3uEnMfk66feJgf0tyKMLUI3L/Aa0o113yOHwUm65l5//Q6ewnkZ6YnMZd1wlE9LMBvRVI3pvTYB2uMwAanF4hCguDndhcrrcBBqFxLwyz9DSnj8nfw27Hw5Lqv5fbe1zMZENM9b0jWbOhcFvw0XXAaOYLQ9t13ghgACbANfj8rKMX4syqtNmjdZRB53pVsK7P5rBh6/B5z9kNPn1wyTyTyExb9KTye1klHNljAtox22OCZ9/WTKjg9S4GTKOttI1u+m3SzE5s97Try/j3fsytpZhPPNvSyZ5RrFKjJdpG/wGwa0kC3eXLBzrvzFHY+I1vk330nc9As+8hN2fJ1F21DGNZUA+XSkFauK4qRsmrOzHBmfaRRr8sO/uRIAWzJnyO9wweK0sWdlx92MweHB8rqcRYzOK6UyIkX9HntLqVZQcsezmu0HPZyGvQ+OvMXFnqP4idUurf9LIJc545UZXMdXpaW21wZyBaIGY1R34uSoHYDw8W4vJHNqQ3cbLr/6GqT40QuqvrQA5WSyl3oimmbFAmlksxFTtegbj8YoIBGT2MwbFtvPT7s06apgJtCNAR2C2mN09RBmAy3vAchyG4/KplKZJCZY9oxZ2JQqUMY2SHG1BZSlUkdxGEymQz+l4HZOXUYHvaQlYT7dQym0tJlG8eQol1pGgOx8TtldBogfPM3VciAlD6YVJUM99eBbOWKNoZKbO6RrvmRRkAXAHDp8B5+MyAZN0PxyTcF/RwLpnfHzgykrfEka+DUM/zukZijVXlTm+ZaloyrXmOR/INd09KCPC8hQz5QUWrkiiDa+b+8qMoEWTIdGWV745fp+X34X9n4AjjpRKbZ5sqnogrRtvdxjgNUxzxedxqZZhY7h4zpj4mVG8rhptFWA1m2gKy7267Lz99lqgkDw26g1bbq31yEvJcacpjr+j5rIehyuJ8R3GkzxVa/MpxnO/KAXtdFCFtlkX35FSSWpYOiWRFlZY3+drv1biZxF6+y66ktLTzsBqJtNVbdL3bpb9H01B88Ekmsq3FN7ka+aSodwUqL7pbiJ79oFemzGHpVQB7ainLQ4LCPEpLv2I8bCMQF9jKmN+hsnDisTf1JO8Dp3lOZqb8q4t4Y2vM87fJpiQ7FEYz9pQEnt5bYYpBrSTjKEPYyqVdcAUppkrmdBPhte+kjd7YkIfd9fvvA5rk4Uxelqfn40J6DxB9zlQitFI8e4N9FwVMpZujgn1P1by+F5MlMVv+H2Gmsi4+kqql37rO3i4Dorb0zA2JQ9YxkwqgEq6UBk39F1PjC9kkPSax34i2pkV3wG+x7wp0JEQdbRj/gPXQW11xn3cJIleUuFyj068mry1SdggTPqmKEELX6UqzJWJVhzRbq31myI9l00nJUL8uWQPlSYZxj3as/Ol4zL1sSG4uwyAw44HZihPOkCnBlVu/6Kxev02dUCTPrDhxyunJDXA2P8CRWl1H17MvZtTbGguivDnmMpOv2jzDxCDqZAQK0wBzidLOXlLILq5tdnFkllK6gKzHgF4vyvCeKmaWPdqIqZbZF37FD3bEj3vEjHPTXMCntW64vw0xzwgwjy52sviIN6wj6MwidxNgINweASYiMsY4C5c9iBIser4tSAK5LOQppqRbIcXIrNyw4ZFUyUY7FRfu7VnCNNV/hXstm0NqbSDLHxvYUobR1Moqw9gPIs/YBqb5jwWLIJXP8Bkw+Wen1ihkutlTKdJPPnWxWvrOEFK2/k4vIvLTGK8Jytxb13Db2QZYxExM+9vf9nQyCghDSascX3Nw6eyHp6o757G9CLyxjWY6mlIkf8d450FU3HrbUxe30VJ9zsRP1fvHB2OrKu/0DBPsL2AxRj8cvC7ih6+xy9ecK/oZyvrd1dgSi5vgUmIB+M5HITJARwpnvCq5uB5TMjRmfYDPP5WA3PIYu37sjgVG551sQBNsQDTXcBoXH7H5VFcDiJIS2qBZTTTms6nmsSQ62pDfaPeheeGrlWMksdv4+H2uzAxALGUcmOxgHWLOEyNMguHzgLH3TG5IK+rWelwTPnyzXAJ6JrtiACtmBoyQXuPaB8hgDtY9IZA8VWSAUNJzGctwRS++BVToOcg0dVn4k1HYRLHvetcKj5/kz7bHNPkuReJBTcelHw8Wdf7QApTVxlOvsXkVZYl65kCuBsL+J+mz/tJefxJwB99/w4mdLwXcLpFb8dgihudj98aACkD1+vv56SIDKmooslzHwGdqCPAEhXhKLWMSHfhsJf+t728GN8TYxouz+ByFNDBMnG1wQVWMD8uvZNzPTNHmrQRH91NhtKDxftsWeP1HSuWR+lX8ZFBWqNK8a/yFGCtuQwv+0np2hDYS/P3ESake6TOD+OHHl6MX9jhMq1zb2GMgfrdcPymwGdp39RLsbo2Bc+Nj4ql8MeH+IXf7WMCMJ+lUo1bx1FMjEpM1M3zkg3H4fACLlNwGSF+vm1cqXZ1rpE7lbNMx8ND8cPWj9O7of01BhN2aMvoFqKlL2Qk3h3TYuIdYbID9bvbJDc+lLzbEuI9ug7SHh2oPfy1aLG1dZ8ntA4jMX3H7HGMrvuL1gHx9RGik2P12UNSVr2+SUeQ2LqkJ75XfVfRxAhM1U9PcX5P61pqydtJksnc+YzMOUUsJQisoEU8G+ovPlavohQDWp8AziokGTnBf4fkCrJmEseCUhwcKlZD4Ysmli+jVH9/JKXkMgm6ZN/dMkx9/MswOUpLJGgdMY1HMO75r8V4iywrXAkmxn4L4GZMDsESEchyEY7XK+MlTCjVtXqO2/H7XnvMcg/db72cbI1eb5BUhwFoXmjatXqWocAwhT/U0jCpsi8uF6txaRVRhhCjPwXAQsoZJ/aVyzFtlajKG3vIw6TaRiAAFNZdDpPqNxq/wSIkBsPNFwMvl2WsLI1CNdfyLnVq7EMvraSx/uoqXGbhUEoRLxDiZVyGyjN2AYllhj2r7T7EeACXccSYg8P9ODSVESCTcr0Nfhjj1prLG6ToHILpidNNgsor+91MQi9f1tBuUmg2sRSTCQJNAyUQvNFb9/RA2/r6/nsJjW0sBcwTqov1m530HGUCY4dK8eopkFAkIdjXAn/rCbT00mfXC6y8IsFWILB4roDQ9gIa3TMYgpYTAqrZkUqeJ8AbUrTf0DyMSprjnricoTVcTA0fUc1R2o2LGhRyaG4g2NHXpV2zAgHolhYHto0IRZaBxitDYJ/bRfPSMgkYbmx5Zz3hs66MCR546ir+ua7uE9S6N0nzLJ4RMpRkIcbi9MnGkKB1XsqyNPc+B9XjxWWTCwDF4s2oz47zNpf3cLk7xdoUAbvgcjsuP+FSR4AbcOgpiFy5buf4vt3LUl66CxwimumlPThG3/XU3jxTcmBnyZpp8k6Uap9HtOc8ulpfc+yBtvMF4osEVtFvNtA9zhdoHoOJfPAKEG2juU0OenpAitJQyZWTdJ0LpVgdrv2/k973FtHKDaL3g3WdbbVXNrYUIyTrtpEaOxNTWCcM3BRvYxBjropnPCzA/RYub4tuk7tSddI8vozLHFx+J8DJQAkOUEdFA0ODVzo+ktWc2FwGyf0xYXPzkoxonlX/MvHc+QLwo/Wb0ZbBs8yiN+9Nw5rH7eUxGSVem2/RSgvda46FId7S+noZp3m6ZlO9mRcm+Kt+s77u58hfnRE4fvSj7pqMC0x49nKLd76M34D6Me3dFQm06rIVMa4HviFGHfAEQbaQgjWPpXjJAp1FNx4tDRBfGSP50VPYxxud9f3VkjHjLU/ZRdpnbSSTB8jgdb34bz9rLXbG5G5+pSc5D79gTFPtucukAN9nGavBRBwVaa/vqaOJ6GxP0faxms3u2i8XSUpcZsnVs/UObSQ3T5Bh7yY96wBMYamF4hEn63odNGfHzV+sN3VYqnD6FhSQWLzpLzpWX+id5+ArHeB/VjMepp4G9X9A6zOhk5rJTz8NKj6BQBm0PRfaDDSfz7wQyj//54fdwZoMvSuUIlSdsTRybiruk/h5HW+KwX0rAXCYrGfTk875RIS0jQTLXZbV7FExsyOsa3qer69l1WsjxahAFvfTLKv6YFmZ9tZnN4kIDxM4HClGdaQAzcGYMIQ25FJ9JbsC6eU6/SiLekedMVHWss4pzgnj8AsBvgM+wOV/8t3U5kw9Baxsc+JKeQPuEfMrl9djkcDCw5q7c/Bd8I9YVt08C5zlJQm3xyzQlErI3Cqb2zbWeuU0mpbAMXvht57LbfiZdy7v6t4tJST/JLE8tL3m83AYicsnuCwUg67E0bVS74cVFsit0t/tZckaL+G+kSxou2guvb4WS2QoGKn/LxJjHycL988CSxtZivcyC8KoKw1/yjLYBbvriu8pCuu+iwUmX9d8DBAsaiWFMKLf1lnz6AXrzJRy0NFSNMcIfC4VPxin383Vs0xNoCWfpmosA86zOrcImIpLexyFPCaujQuMweEHAryBQ195qWoa0E5HePoB08QzxWgthayjnmOA6OJEyxPwkvhaC/GpYim+52ldOgoYbiL+9YUspz21hlvJ0n6PAFwfAYP15TWs09p/LqDcWUBtGwn+B/VMnoI+SOv3kKy9B+nzz8R7HrXe7xkZBIbIu7IbDUuZs6TS9O0pDqXc1176/m/iAZ2AWlwmAZekoYMlOPyAww+4DMXlavKACuoxpaVf1v7prL32M34vlgh+aLDX6sHrbNZVv52OaSo7V3t4puawylJq21o+xT8Elnppnko07yGBqVe0r2fIP/CZ5inPmvfZSR7yDnr2e/EbXpZorVrIcDhJAHxT0f7X4rV9RC+b6R7txCOOk9LcV7yzq0DpAgHXVvp9M8v3Xyfe9plkcAfts6DeLdWYSIDvga9kDGoiaqhLuZ6dSd0m2TZGGVo6Q4rSVySGGZfLe/+B9vUBlgQLWuvuhSruqL27E35d16AAcAu9uSe399M6dhJNDNDzHCk+2wU/RPw47YGQMMVxlnLm1fdbKpr1DK/v5oQNnDS4wONLRjk13i4TUXI4TorqlQ7LcfgJlx9xGEpMhslW1E7+Gd76Ir7mTtIczhXuaaP3KEpCdgs1HzXi9/P0bivEG5pafK6p5qXaku928aPx+n5m0j2qLf6/mMTCMY4M40uF4/oIAzYXHTQVjbxoYaplomvPi3af8MpI8c+loq+g6L2lPEqzxYc3FVb0ZOpS8dQXEnibm6X4yRocq1dRCgAhKxlj1sMwZ4Sa21ktcJaNh6UzIG8GVJwCzbaCgl7Q+jRY8CBEo/+cyvLZiG/1jzzNZ/r2pEth3f5w1B7wSubcC7svt10P/0HLrZo8ptGweaYHCJPzmYZYf3s1+I7VzCQ30pxvuY7tcWnS/9/SYY+sla0264MffJYJjBvldqyUJVvE3IVLntZ0NgE+w+UT4HMc5sfZS4iwwvfCOa9oBApCUJAHdeFG7YVP8Eux34cfg/2r1uIceQVek3DeFT+p9Wb8Ck6PWp7D0WJiU635T/Z3XaRrxWTxmt6Yh952ALToYbHOxnERJMD/jNNYjEtw4oA4BvyIw6fARwJ5UYWzeFX/ollsqyuA62Q93kB7M2IBrJgE0S9SJO6Tt+hmCYxaCfgWAl1DMf1x8i3OYIO1WQK/L2JCGzwr4ndS0vvhhy0hxae1gHwTKUlHSsD+KkGzjOwFbMvlIfvYAhoB629HIPdogbbxWRRZT+n73OKBpXp2L89tMQ6f4/IpQT7BlZA2hqXW+jvcwMjkQEX6zLBDdd8dMOEqg/QMHS0PUC/N80Na208l6HcQTz1P9PS15m+gnqoLJuTjagHwltoTN8mYsLnm5lV52ncQL7xLhqiLZTAaIAXsGYGfq6SwlFqeugNkaX826f06WJzrEjIVxfAqoCVne9YRVkeWKeJtP2pePQ+PR2FjCPCJ5uI7HGriBWsgqoyIiJ7mJ4HhrUUTL8pA8yCmOe4YgZ8vNfebSJGotxT3uRZQ9PbdQoGud/Xvczonon3+vPhZrZSQUTJkrCclP2btyaA4TV+tx2H44UG2B89rneuZOAstf5ztFXQtHlIsT8b5eq4F4psRveeJ+nuwdZ33pQBsBTxtgXPvey981hsf4MYrSVbi8BXwCQ6f4DLZqqxWpB5+EEnD28Jky1xoiYk8GGjJ7J3wG1O30Drurr16ASY0aoW1nkHdpbnW7yQpRkdrd9bLODpNe+xkAd178BsMgwkX2xsTfnWVsIRXHulK/D6K6Dl+t9bTkUx8CxMamXEUFcDJ+2c03HlSuVb3jYp2tsNvpQEwSfmyHxPgS2Isj0eyOGyv3Riu8rOGFohOXpOieJcl36Zpz75mXT+mPZhnGT5i+Hl5NVqH++Wh6qD9NlPKxlDJ9vetuSpI4VVsKsPjZsKFVWlcABG9w24yFv0heTfLMsoeKQyxh9Y4JF75nn5bJD79qv5+Q/vJlkdeP6lztUfzSWzW7sme/L8L6q++0DtvKSOWl7JpHzM1BZgqeN5otbO/DKGmEJASXLQhtDyaDCrC2uHNmwOXnfqPVR//Up/gxn3ghOMlLrOFKrry2vksaEccVfkJcBUOmwGdcTiRQLzCjy+AHEEIByfn/JsK6LAZ7L9zo19tsZTE6wSu7Op/XwkUDLF+a4dwjBC49xTDnyxF+Avrd1/SsArUCAHF/zVWSQI49wzBwzoam5/nxo0F/mdP4HCn8pKOwaE9AbbSnIzAEbgzFsFgksKVCW5eK+A70QKqdsGLsBTo1yR8XAmKpgJQD8sSvI/mtpW1PslApouUlWMF9GslNEfKWvoBiaWcHYHxzQQSL5SgPRQTJjRJipSdFF9v/ev1oRkoofscqcsiByScjhLQWZiDWSjf+qSv9k43HG6VEtABhyNweBKYmZQyHEzprXKMqB7QO+29H7OMLBNkjXUtAX+SBL4HUb62FKs/8fMkPY9gnbxCEy0vTEet6/uWkcJ78j9FX3VSWr3qoZXa6Z4c9YqeeDktU7VGnlDcS/QUamDRNnxmV/zQ2dQjluEwK5pvzfn/gGdw+AqHgTh0xWFjAlyGw3CgJl5iweTMBD1In2/MdaO0147X3+XaU9XiKb9ZPOJogZv2+EFNtjHWTfIQjtSevg6/KMqOUgM/kPJbKqvzVpjwuUvxOgr5RkUvDPk70eN5JPZC8oB9rcVpvL9DSVLV7j7lBWfVam+dJN5Zj4mKeFveyI7iESHR0jzR6TOgCpyJvC2kue6AwzhgdwI8gMPuOLTDYX8CPITL5CTo6rc3Tcc/YznJ5pBFx8kt2vOtuRqi+e+ntdlAv9lKgN02LHmepIBozXvXMl1rucV/bhUdTJAB4RvRcXN5Eoqsez2I8egvww8t3iSutPgGiMPFj1OO/CIoaa6nzZzGkGet1KnA1ziMBc7FYX0CbCjj5LvAcmJ6ayMRAimkTjvJ18O1f4MyyEwSvbwHKTzxDXm0V05qPsbL3U28YpDWsJtk0MFS7DL1byvVPJ+jvbsJfrsQkmYkqvUYKNo6RHzQi7w5S0rbMTpnjq69q5Qor2fnTMmY3WVUKCWxQrK3Fx/RvWyD7z9irF5FKQpUWu/X7izY4CkVhvbpno7XQ5/B0G0g9P4I8qwUiFCL/7oa5IUM5acl6qAhmY13gOP2+8c9/5dkSKxcE+OCE2R3ryB9Lfx6IEqBxI2tcHQSEO5AgFtx+AVwE+wqnhAqwFSTci2mmm3EDLuY8gsM++S/sYGnjrP2aeOaTRck0ECA7jj8oryj/XF4OSWY96sPhS3rdSbfYqFlsSvCD/3pK6DXX5bXjgIB+0hod9TdwrIUIkuZpwJvLUDQ0VJSPcUs3xI+hXpij//unARzbhaA9EBlpd7J1bNtJvDg5c20txSt1viFcDcQoFuCX07Ea1ntWRf76NrDLQ9NquGBiLp4kQeHHgKlzXC4SqAn0VuUGKLsWwaT174cNt8JWnVKS0V7Cwxfg98xbVOB2Asx4W35SVbHRVJSCpKAc1BW0TMEci8W6I+SGMsQs+YsHz9kbKSUmdMFjNtLmRspA8MGUiCa6HozZXmNCYC2TGHl7YEfSpS+RmaF1JVl1rEUqCafPKCeesJAgNYEmCsjwI4EeFplwxvKbc+XEhBfXEro9APjvygQsP3ZMtBcLiCTLKy9Aik1eh9Hc9JOT16YpDx5Hsoiaw6+lWLaVPeWGs3zmp/m+AUIttK6rLCepX/SHpgmwH6QQN4GApujBOI30r7fTM+6rq6/I36e2p96N8+S3kTP4XnrvDAoWxHZPsmw5fM2Qz8b4nATEMLhfAJ8GldcSbEDnXiILQTJS5nfnJcV0S3R+78nD83XJOZ+Rkn0OE/GeFQfFSAeru8fIrGHWsA3CRITTY3V2r6MCYs9RMaHU/RdSz3PG9aeqBEdXabf7q01WY4JFXxPitND4mvtZfR7gExZwBG8PLGGuX3myNMc1wHReGGgAL2kKD6kuWiIniN47VbDchbkFeQnKJ62ibaZ1tBbpW1JLL8RsvY8eu8W8r5tqfddau2l7bRW+ZbSWmN9n5fCaO21a2kt3u+FcGOd7+XPbCFu43GIXtr7+1jGou6W0aGzDIE7SGZ1lrzupvfYT56phfhFYjbDRDJEJD/R2h6QpMDb8uMvH6u3PHgQWPw0dLgIHNGaGzPbYvl3UD0OivuAE4I2p5PSa7rip39HD6XcCyo0dlQL+GWukya72CXHwwvv/qNmZpYlUNb42G5zOGF/3TGQwZdgPi+W8KmxwN6LSb1EEtc4WWFCuWNhCj3PXi4GhJsfhrDLf2Jccz8csys0a09jClnnx8G8p8gaT9/grPMbsCzzrnJ7XPKBWqImZypp/I5fHvkPAdnb5C1wJQR+kiAP4DdVrhaXu09CfLp+97ksYcfKUvc0iYVBZlrMfobucT1+JbCFeKGGZryFCSM6HpNU/JTE/Gc6Z6IA+mJMONRiXf9zAb9lus8QTHhUH+t5KvHDoW7Vs16ud5/TQMFxLdox9LXCmvuhGX13nr8rEqe1GhWtLWlQZ7EIlk+F2vS9xkbIynuahL/XUWiglKTzZWGNZLGte1TdUeD7NCmclZjY/2TziD0jEXkKJsuKei1+FcpSgcI/pHhNE6iL6nkPxYSmHJ6Ca8yWMvKp1muvjKbNVDmqDsXxPAvz7yICPJLQ0CG73bpGcKQoVGjqKrnReHjohBSgu4fm/DMpycu0z14RqJ6qd5ovQOXlSlTpnT1vxDxhkfe031tr/1aKs4f0/ynau0P0+RyBtlayzI8RsDsx6VkHaa93wuRMPar91NTyRAzChNk5orcuFkAZqfWcZNFwBD+4OKJ3fEjvO1IA9kerpEep1qlWtPBZVr7mWl4QqMOhCgeopCBlH6V82Gl9Q9Bpxq+arx7awyOTvv9ZnjMPkF6t9/hDiv6mmIppSPnxeNpHIAOjUUg3EaD/3Lru/rr3WVq3ryxAjtZsnp7rCEyO1NHaK23xw5+vtXjZTqL/G3S9lGOH/lDcTuq0m8ZwZpSc6ngBe4fBGWnG9pQH4vsYFlPcqz8cuD0M+5rFFl+fIUXnHu0zr73Fz0kGE29veVS7QO/XTTzuTc3lRL3R05rrWRZden8vpWGfzArJiyG6/uUk5jDNl+Fuop7tdeGmIfpslBThe0Tfv+nvgaJ/V595YZwj9f032s0D8fMbvxFdeFUQ9xCdjQM+alqC5w8u1pxX8zeN1asoFQDlU+DnjWCjt6CwDyx+za/iPvUM6P05OGlCDRc+DeUj/h3FHNZUL2WHctlpmmVlpAug7/bwzA1w0g3850ZpHrx4q+yRi8mc12aEUzOBiIqcumG4SXZ/89li6oD2tKAl2Rv/toD5k+D5Dxr1ap1lgZsjyukmK8ufGPf1nrLEjdDvB+BX1xmOH8+dbvQQcPnUmoHDZDF6GD+au4cspu/TiOae5cvh+ffh3CsbpSiV4tCCGFXUUyEblZuWQ9lAwjKzCFy1xKEYqGQJnHsk3PsyLCqP/+5k6xy7zO82Egpe/tbxSXe9z/r7YIHt3y3r3SVi/skNku18wFusv3fU7p2d9PufZC1saVlKn5GVtQo/9+xk/cbrJxPAhAO9ivHqemFk46x3GWHtmx8FNpolKWocugt+Jw7Pim5Sj5fGMxFWZKGffGudDBBZShhwaZmQ5iyf2/OPworUonAXgdq3JMh7a74XiUauk5LyLH7zykUCvx8KPDuJpot4A+yY5rpKIMLz9nTB9xrbnKU1JjRM1B0X3u01h1cLTB6l82YLPA7VvJ9Hw8I068iCepL1bumNkcEUvM6lpTIcylPyMScDf/NpqFy/axVPPY/SksScGm+8qQPxpCZJBrK9NJd/pNh3n+GHCb+jA/xCEYvw86q+s655hgW8X9PvlgkcetbuJSmk86fynHyP6Sn4qgXwPav8VAH8hQLo9Raddcd4ECcmPQeWBdzr/nWApcTTojleTcOWkhUVVqhwZtnT8DflAuZlKc9fBsceD/d+AKN+S3nV+qR1aGCmtpRBktbzYx3emJP0XN6+m5R0DVtJ+9X6/7yk7ydafyd7uppop76XdM6CJH6aclxyurjHUlIb4R0VQHBYGveNZcMHDU0xS5Wn34EOOC1N0OXzOiCxeMuueqeZSdeYIB7gDS808kzxFi/U+FTxm3mWUuvN14v4uenp2qwfIONCNYn5SR4vGozxiHtA/TnRa41lHDhcv/XW8akG8+EX2vF6YlZrzU6XbDob35uMME8H8YzYpSfKtDGDljhARCX214yD4i9UlCJA+10Nn1j4DBSuA1Wf+sVPK7+DX3tDp0uhZGsINQe3Duqmw+LnYcFzvvv4n259d9bQM7pizi4dspT6jFtq1+nGf3IMGACdtxPpdchhvZbRUdHUi7OCCKeBRT2uzhME6mjDshwU5gCUhKGsxFStynG0wrjaNxM1jBKYOAYTAvGmAOAxEh73iuFMFjg8zgLJyWNrKVO1mrVaWZVOlLV2L927ra49SQz3fAsYrYlRpvanS2lLZRzOeuGUThogkThqtRta4tAWmM9yKO0L5x9vPF1ZxvxGPO+KJIW0pSBRXSOukanchdcdhTTgxJuFxSm8Ezc2QkVdhN18FDhwNzjzSsGkYFzJMVWdwiyON6F10/BBL7ijrfWUJttjCXMAhw4NqnMVQPP0UddFEtY7CsQeI3DrVXj6U8K2q6y1L+vp+2Jy/OwKkIWir4dEV56V8zhd5y4ZC462FOMS617D5J3wPA6DJEdLkxTh1gIaRUnKcnEKRWhdTAhRufZRYRaDTyp6aC0wscjmPfFzMl0veX+V0XHIo+DW0wETBnpxlj20zFIqbKC0dDXzCFsi/pH0nVckO93wqnMlN+icm2Tq9cKb7Hs9KkWpJke+sAKgbSs451BgOkVEaU0AiCrMyc2CKyIp13geAaAF7ZKMGD7drQsXngbHnfv/StQvy3HuG4xTToHtjhQ3aJvG8FBDCzVyXhAvJ+HxrFgKGe8ZGBLXZ7HWryU1NLvwSJY99UJ6W6KlWJJFXe6AX/zdVnhnrBLKTOL5SYagIus+tlxJpsXGND2xf5uHyV+KJb3Xck+mHrcPnHCq7uqqN1xTllLA39JqdfUqSmGg1cnQ0rTLYOq5ZolL8evM1P0Jk0+XQqTQynDUj9z/NyhJpLAzrj4FbLpAYhfVkM9ssf0Drr4156tvgvE+vCbm00Grtkhv45UHDsga4LnIHUysbjf9/ndLUG2OCe15XRvda8O6g6wcczAu1Wp930Ogv71A+TsSVvm6Rxf80rIZxxcj4J3HYf8jc4K4RcRYR9XR5iawjFRUEE1iKzbBO8AKuss6nnlUQpN14ZJz4cqbc16nUZjwgzs1l5519X2Mm/pVzc/5UmaqBI4/FagZlEFR2ligbUsBg1pMovyVAoFjMeFb++keBwosndAoRcmz2UdyZNsBOmuvT02IfC8Uu3aSwEQ0pbDy6KcXbrxfBSw0XqUHXoSFS9YYN3g6BXj7u0DF66tygYtOxI/fD8TBWzet1Z/xNU0XfhzQuQuwcywgxgIcYkBHHFokAOkFcOKRcO8QGNvQHv2e9uGpGK/dJ1KKrrV+c4MUz8vxSzSfL4h0Db7HbJC4xTQpXMfr32GYYgHvyLp9C34Tx5kY711A1tZ8TN7NwTJOLCexHwoYD1KpQPMusqiC6ReXrFRcZAGRXzBVvhqMvbaG1l3wi8In7ntvfWYl0GAqZckDeg151xxl2XQuXxbn7Y+SWJnr3zyexnhX043p1pp7oy/G83p9Y292wXFQsiHwJx0JUAjMIaQcy3RrEBPPK0ihQIWZRY0MDaEUgDFo6OjYw+Hex2DUuP83itIlQLixJ3VoAfdfIXRTQTpvEkToQgGwnBksFR7wlKWW+H3LvN+nxqiVxJhJhM78Sbvem7Fs4BHw1JBVeu/lkvdz/8K5fpRcWrGs2vgeP2oj5bj4LM21MWyviwPUMzMN3/qXKUoAMcugGggldviwBWkYcOv9/wcFiPL/BcqSZ23IWyPPuZgIYUJ0pRmtyFTUsi38+Dn8MCk3vi0wsRATFrKThPsigeztBBT2wbhuNxPYuAgT/vA1xmXfBuMSXlcAwGvWejAm/vtejGt5iYDMfpjQjGO1sh/Jquq5Xc+TgrQHJrb9C0x4xNX45bDTjlffgf0PILElXOrRnhBtCLCwwZw6+OXtPQtSnsUwSQB7s0W83eOBO9nGHDhrL7j/YZi/rNGquOf+bicG9qv+Pwa/aaNrWak/01q0SGHRdfAb+O5vfV5lWbi8ZFHHmtWlNDbY1HvyXPtHxaQoRZiR4DdJlY/hkqmX2AytWVfbftd0fTj3OLj2vjXGFV76/4BI9t8RtttSakUswZiwriyssxLWwU0DPuqhQR6FQzkO04HuuHHLvRk1hqNcfCKccEXKR/ucxPDP6UnGlC+tv29MOtdujWDnMnyAH0YHJhymDuNtSgYsdimWB1I8X3LOycSkZ/fGd1nOnZ3CegvAjjuIIy9psPdLcekqJWdhA1pxSAwjdlMoT969TVZEz6sug+c+Y9isGQllev/t48Us38+nYen2sWT3qDUYj10Np50gFduJty2YnpZe7PWKpJE9LjMIykiXLgQpCnSGWy6EPQf+v1m3ipU56fwToLhEZt1ABiyXRzf1OpxGM+u3XmmXmCVzalMY7nwFdyp5dKaIjkSZdNtVcM6R8Mm3cPndDe7cWtLRU4KaYULqv7E+K9XdirIgnE0wRuy3rF2zpe5hZ7Bvq2t+lOFaqxo10gaT4/SxhSm6YQqvvKP3+MXsUg6TQTch4PrqM6HfANFOUOc7QA2z/n+E3iWPom7Qoj0Udsnhxw44eVAzBqIVf8tk5Dy8Uuh1a+DaLosIMBGHvuoLszgDuGyMG3J9TCLlywLbh+FXNEH/n4/fSG89TALyQQIK40XIrQQuukmJOg+T6PeTvi/V915uy7lS0mownqfjREQjMNWq3pDStEyA4QDd9zpdN/MbFmL8YpEsoL2GrlQCLhOJpGjYZyfONiV1npxZ999xgRo2ikOSbHt1DjTtAXtvB0+vfOENb7Ud683tMp6em7y5vqtMIxZSPXHA4gVBS1x7o/EmAc+QkJcjPUXYQOEm4xu8tZMA2FMDDP8NPYC6YcLbzYJrLoIvv4fPfmDtSDFatYJnXsAPvnAskD2fPqrXNDnt7oRED0Yg5fqMx6U7Lt1J7ts0DY4/Bb4YCc8OW7se9thve7hooEBfNMls4bAOIVpgktxnN6AtT14FLepOzbOmEAaW06toM5p+/AaV2+wI5VVr5z/XsdlGcO1ZsP9R4sAmbHh95eSlzhyKJvGzujTYwmGSjMobpo1mCRkpvsfhcOYX8OiL/8112HMvuOweIZc+GeSOA8xiI6qAIJMTCmt7kQs1+CkhdonxhteaQJQdgQ2o4bNW7aBVX3j/lwZ33lzGkzcwIe8FMrR1F97bX3joWUwEziyMcTtVKOvOGON0qZSRS3X+rbruFhiP+jH6N4DxrN6+Bqa9i/BlK0w4826YyKGX8KveHSUl6XlMMOS+WOX88/PhwoFSjU1fqhYE6QNEyP/rioT9tYpS2/PM0ZgxcSco//KfXdDBsy4E19j1x+HSF5c+uBl6aiyGzTeBrfvCiLFZr3omJsk5gLEXN0uCoevrN1vg5168oeMYEvtLhEWYRRZA95rALZAVDkz1E8+aFrHYv4OfIPyznmUJxtHdDBP69WtOaqDX9SGT0mrKePbRncelzUnyLK5FGJ9XJMV1okynnGryWIeN6IzDzJxUiO6win2lXTIHO22JSax8QEpo5G+lkRB+D7VsIwBU0U/zPzGt4ukJqsxvNkFqXb+E3VNv2PLFA9cqSunGuSdBi05GYUkofeDSClNkACJpwgtdS6UOZlSrJ0hg9k2ydsY5xCWn/G2KkhdW948bl5wqWoqlkDsO6xEGmjKRLrgp6SOIX18unZHBoZwYEwjTi1/ZYMMe/PjLJzB7AhSWQF7IHIdcBL9PX0svyePeq+GCG8T7Zmq+S4AV9FMUyrisBqNgRlwxRTytHw6hNCttrrMEzjsGnhwC4fB/by0uPgLju5hGZm9SCAjTiwDQnonkpUEdXlvjSEbUPF5ZN/3ipWEq4eeGHYH6YzzgXr7cUXrKXlIg9hK1F+uz9zBG5WtTsQZMuNxg4bZHMPmVl2O8U19hCjMchTFYjxeme5zc8qQaM04QttwGY/TeBBPdMgWTG/2NvtsDUw3vCmHFgzDeMF/Ot5IsCdOdZeThMI5Io3KI/0WK0krjwf/8+IUYR5PH5hTzQsbKK12hZUdLNcnCPwRSekjzbyYCPAwTfvUHJkwukMb2kmz3CsmCcZDsLsMxuUm2UpXcQ96GvFgqZyUmBO8uEdy1ubzQiceJnTTJAsQXsiVRIJ+fM4J3Yz0ng4u3jjy+JsCeLGMTYg0q16QepTRMI179TGp3MaDTMZ6lx6WutNTfz/xVG3iDLrKJZRPSBogXEWUHKbS/pVWUoprHlmQKBJzAciDCNuTRFMfyrC2EvfaDc4+FB1ePpfUwWcRuxRS9aCfmPx1TCCCA8aCuj++V7Snr2geYMKzNMV7X1yzF4SBMTs4tEn7b67chWQ2/xG+au1g0s0p1OLfrA9cdgt+1xG4HWEA/muAQ4HvcNGEw9u8zmzd+FCDcIiWAqYa23SC/KdRX/uV8dy7/wHHsfrD9gdoJqT20W4tD/0hlmp3gdamZn0FRMvT1HcX0IsbGTObHbu3+j72zjrOiev/4e25ssiws3S2SIiohCopiEHZgoH5V7O7u7g7s7k5MFAxCRUQF6e7c3hvz++N8zp3ZyzYh+OO8XvNiuXfuzDnn6TjPA2064BUXyIH7l8Lgsyqc8q5SwmYJXxfJdDhHTrDbKH0YvaPweSImEpyOOac5GJOy/QQm9bu9ZMRemIIb0/CqTdYRHa7FxERPwHiz/8ZU5OrsM9R7677pmLOgQzEe9qlS6Bb55tcCU93y54oWfNyBcMF5+tVqkrtx7SFJ+HuVXGHlj2mY9L3WpNCWIP+Uqxusgx0HwuO3w6mX/D8zks6FfY/AxFbDlegFxXSlmDaksohCZieapJfF34p9PK48vc3Ar3ciLT8Lrj0D3h9T6kmPS98Zos/SfPi2EC9p3Z6oXQUblL/x63T2t4XS6axLZB3maEUzYeUKyYu1kqTWUOqqVf8pfG8hZ+vOmEp0ccyZyyX6bpI0rp0xfc/sjjyMV3RjhuiwBC/KvULvTcXLlFqFv3iNq51Zhy023ktOhokbpKNuwbEVdiwKbv2UmFwRbdNfExW16pUgmbKuNN1f9TZcd2MO878vZS0Lc/C7k9DzSEofwa7Ieq2l+0ZKKO0pBbGpT1Qnq03+HiWxJLbTAHMOYKQE2VFs2NBwg1Gvrky8wgquAhxcdhOzm0SRjJbkq1CKfZrYUnoZV4YUErOCXaoDVyewybCuLHZ9rhTqkT615315j16CctI+yld5azwaNYWBfTEJAwWVXPlAAZ2Jk0mQGdRmLrWEXclXtthDAV56yobXElx+JUCQOD1KNRYsMqLh7uth/bdw+qEbtcyjML2XMuUgaICJ5nUUDM7GNHe8G5Ni0Fz374uJ/l2lzx7Vnj8gJXI3zBm9FEzq6p5S4lL0nDskaO4TLR/FhgfQqzVqp8J7T4ja8n1i2rt20fm9nxJFNMq7KqIB43yYomfthqveP/7vs2HKhH/FSNpqx7zFeC1VM5Ou2kCAXXTYfyIrpHokX8uleGRUwNsygVCCt+1hIxPMlaoz35gZBx4CHXescMo3Y9KnwaRQ95BBcqbkw5tJfGYYXgGLYyVP2kjximHKrTeWY+AuTFq4dXXcLq91H58j6BRMmpErJ0IvzcfO6XzJmH76fUg8Ennf7/LNzVZBLHfcdxG8/D5euaK0UrTTlABdgQgxfi2n4al3RaioaXocl19l+PauVDdYBqccDZ3b//+hlcZ14Mrz8VLkwpVcKXQnDcjlR/4gylSZC8nX7z7eSAVOOigkTnfq0NpW4u15GBw/YgMdyN8e2PZaAy9u7O8HF67A5fi3MO9QuUEmS69Lk7QM+Zza9uSwbdhjx5Vy8IE5n2krdN4pZ8UBopn95RhHTo/PkvSQNZKy9THpdX9Ruvm7XUfUt5Nx/1xGHAj12koLLQRK6C2T4MdK5ctmvDZvRGnFM7D0cUhtXjWbzQlD8R9VPwD+b48Ym+ss1WSCrKSEXiynHU6p5pWlVdpAlQ2la+QJ+FxCx/ZdsR7iL6TEvabvweSYHoQJ3/qNnBS8XtctxEqewOTK5sprDua801yfBZzi82/u4PNm/CoCCvm+T63S7s7TDFZU4KULsDMptCeFf8hkaoWlWWNUnMZnnjeGEq4jlSHU57pyTclSFh2cPhKeeX+jPQjWwIxWYuCsp+oFBmI+RhwVXvipsLhaHoxC+eZrQaUt4kwp6X3IBKJ8XuH9/g44TgXwCfMlAXrisBdhvi8Fm2JIdSG1BzzxFEz4C36bXiN4DMZE6e7ERPOGy5AZgInsnSgP3A9S3MCUuL5LKuuLUn/30P5eLw9juhTDuzD9WnL0vat/F2Ly0uuLPnfWvWlUM2YZCMP5I+GqSxWVXpfkmrBx5EUcKCXhuwqxwNXsK0q9CzCTAiZSwm449CTAuFJuu1T4Ysx248g/xv4Cf30HnXej9LF2kzrUHId9CFBAVEp0ebRT2UFoc1ZwrGL8B1CMQxR3g98sqJSuI747chXZeRJz5jSEiYj29kVpYnhnKlfJgTBHBlau6OFYrf5WzBmLL2VQNcT0npmKV9EuR7zvUkwUqonm5C9OE5KB9oicDu9golczME2Ij5FJeRQb9u8ptWX7DdITl5WhgkJ/OQa+qlLDzMol3pcEOIw89sLlpQrvVHepa8+FY87//0ErvfpDvSxMuYDK9EhDPwfIUTBWTofy7w3iNdEue+Ti8iVxDqIWvchmLiVmHvsOgJdf2qxL/58MF3wRGreKMZgCuVKQvve+j3avFOc4RTRjOdBIyj4/XxtTSn+RZFWdKmgBiZHdQNS7HAiSAuyvE9MT/k282ryGUt4fsPQXyPilave7Uo+DbBsZeIHNZijlSpgcQZABuOUYSppD327w0dhKn5mFSbf7WUrWy5h8VhvefRtTdvomKVxfyzv+oIRY0MfKbaj4dSl/UzGncM6QyPgfJg+3u89T4fgMpafkteiHOftwioTWYAm4/SQQKyzm3KYZ7Gg9mxkV4tU+EsffVVrS26HiczVG4ZhIjAIi9GQ5HXCqVhY6s2b0adm9DXvvhylJPNx3Xy2qF4q1RqvjmXG0w0tvUXY1TfT9jtWhyJQUCNQRTKrCYRwxwwhjKK5EWNlEzXgF90T5jjCXE2AwcFMpGrXCbp5RsZ66FT7/Bn78Az4dWy3YpOElMr0gr1uhT0XJl9ng3wHrty8Rlq2VJ/AIKYWPYFImbc+JJ3T/7TLKbO8gfyrsGhJJHlU3lPp2ha9fgfTugva8MhQ1E8NsSgkDhF3jKuR31u1SkQPJNEUdRzq7Ucj+5PueWQtyx8JjZRej7qon/+37f5ZE6iztS0dM+lZYEYoS7al1LpwgXL4aE0U/QLxrBwn3ZYLbEvEl28C4OV5EtquUgHp6/nzBspscUY0xqWDjMdH6NM1rqm8e2fK4TtN7ppOo+0cayUUugAffgyePoHRanUkd2p1cIIXvcZIq3pWlgAcqVRynE+AfIuxAXfpTi+9KvTNopMfu/WB6+UnHSyUL6shxYFXEB7WXTSldbGaNnARXY1JVP/Ipf70wkfLPMVHbtfrO9oHL8yl5BXgnQYt8HnrbPPYc7f1g8boQXrplkZ7/OyaR/WjR3iQq6FnTuSt06Sjj0aGskt37JByRJRXsf1wcOYXKmqD/pLOcQ3EqcY6kmF3+6adNqu3EkuRTKGkO1slWk1JXKZSOpFR7lKwUFtSt0lNCOOwpbvwNLSr4jSMKjVbqbPiWEAexnCEs85XVn8/mHPuL7zxYw9/HxblPwKSEz/NRu5W4tqDTXDkPZohP1k6i5fVAT/G+DtIH06oOQB8mxNmFOI2IMJ01TPk3C7xt+tS7gE9jTatXdoi/vCuDbauPkk0X2TzXpwkL399kMPkqhDNHQse2lc72cnnMJklQgIkAjdLfMzGpESsw5yPGYtK57tZvTvB5444Vyxil33wvz7ZVuh/E5IUPwutf8jheesWrEkRTMVGsYkxEaximPPi+eM0eyx2Xng2ZXWVWBsq5DKkfRBSoy6fUFxMt66ov0ZhPxaliheRhcnbBZVCVwrdxSI2BUz1iL0jyxlwmZeInTC79Ob77qnNkNyLFwRpht8pzNBtTjecfTLpJVEpoP1DkrArjwmPBaS3B4lR6tcRhIHEihPmGWnjpQcmXzW72H3pOvkKAw3e45BKnNzE6lUlfGBVpl95w9aNwxy3VPsVfVt2j5LTIsgqb2/sWC99vxkuNTGHDgh2Oz3mSh1dyxEl6ZpUxq3YKvPQIpLeV2+RvvBStlb7LtKIdRAyHAB/gsLpCWPpVp/Iu0/7hUxm9gxNRcV1OEAJlm/yDZTgivL0dkyZl+xd1Ec8JStE+XJEBq6TfhImq24bLnfTM16Wc54jnDNX9V2EqUu2Kl4rVWnBqrWjF8fr8ODmE6mFy+62DaaSUyB/xziOg374pbLbVn8CUz725rMXvtptW5k+7ywJcDlaq3AeJvmVlXRG8Hj3lXekJV9a7MmgPJDNJRiutq2//SvWKQilftlnmfdqXp8V7UpJwvFj3F4k2DsZUaX1IfCkziR78RZuT6TBAcl1AT9W19bQCPvrx028D4dFZkoPPybgre+SLVuJ6qr2KgRJSJecgndGJDoPlpRX7zYTyU1utIdcQ6FchPZpqr1Up9GTHicLVdyXzT9F7HpfMnqM9QY6BbzDpVZf7ognvS9G26cDnYM7MIufApaLDsaLTcZio+vnSFWz7kHRMlO8LTEbLwKos4PMfYeI4zboy2QMDKKE1aUyiHn8mUu7LujJ9Lq9ABZeTKL19AAEyLZalp1cqS+JJssMpQ26UN85J6COljR+/ezFZI/E/b5l0tZbC/SZJhpLrM2NaC/aWLso6EblCsGwhjHaT5pLsUkjQ8J7dxR2KgQgHSdq9R04FetsWuDatoRQGlj8Mc86CeWfDsle9qmRVvVy27tLgyWrP5htfAFFcDiadJtRiw/x0+abrdINR91bpmZ9K4bVetBnyhdkxUcSQi+m59J7POPrbRyx/+BTzdzF9S6ynr768Cm9Q+lzMIingdnwlpX+uzxPxuQTp75Ut5Ij94cyzxZJDFfpKdiTKHqSygiy+ISz1pKzL5pZb5aKiXHKXDyRaj6zSzq+Cdr1g5GHVwoFbfULIRv36SQj18hmhx1K6j0xlY7YiUzZi944iG2dIOUSrHIopAb8/VSwX0rw+nHOcfMRVoQ+HYfr3HQKsrVAIxaRQtBGLLu9qTQFZvEEEiDGsXBg68kVPgG57wq1XVgs2UZ/ydoAESNBHA7WklPnV/gZSq0Iybg+WwPlctJGq51oP3KGC93LMod0rRWf2PuuYsIZUpaNrW1g1Bto1VNyiMhMrxBESbR9WySGQJgU+s5yrFpDGd8SYTYieNGQ3GpIoSV5rLzh7eJkz+dKnXO8hvvUTXhkXC9V6Mjb6yDhppijQQTKI9hLvmiXlYLIMnY8onSaS7xPoVhk438er8N3bS7w0V/QzTIr2MCmPGXI6WVPyMkk7qxYv1xw7lxe96N8bk8jiN2SXUY8ijtBph6+roBhS6RmZmAy2FGANxzIDr2PVXM1uKWStrBDN6ivK+pCU3PaY7ILLMOlBBZSO22dLHjyCSatr5ouwTlDErbaU51o+RXKNMC7TF+VNFXwtv8oTZtbRnB4WLtXW91k+uORJxZ6GyWx4XXhSbjJA7Vo+A9N/GZlyAJCFywSK+LuUIVVShmEV8WFbxbLnDekfR1ZIixFDDRceV2WeNlBK7smSLXtrn86QYf+Az4H5sOT0EEVQW8u50EgRheGitTY+J+r+cmDcJf1mRyn5ffSO3jJmb9XzesjB8bH0goZVUkNdvH5HFV1xDpcG/Gmicm55l59aK4bPNFy+x6EhDoMIGFo9ajC0bV6hY8F/XsnW3s3yyZr0CqJJKZizq/7nRXzuw7jPbRwR7YSSDKV95fCe78P3YtFEyBcXGym6e0805R8jxWPRMwr1ztQy4qY2duRlw6TArr3FXU2a8FFazSeVOuA287VpU+8CQOFfULQI3AJIaQqND4B4SdV+7ASgYALE1m4bxpLD5iyHsQh4B4ejKeBoYjxQ7p78Cv17wY0j4fqn/vVdWU1V2r9uxGjREJ6+QWp+RWk+RmAcI9/IO+SyvsLaYA5e+c/K8e9zXNYCexGlB3EmV/gb18z38Svhh1/hzzlVWmpuOUbO7A3NsGqNWBm/scdWk9//QXUe/Oo9EG4uNbZqtHGS9u2tKtFbXKy+shpvcd7G4VQC/I8Yd1V6nnANONUro/ujhHxbzHmGPWXYPCUB/7IERYZPiNheN7aZ8/N4BSHOlOPgFymILTEpDqf6hGSaPv9aXtpX5LWbgpf2V+EYPARCvfSLlAr2xCTZdCTOUCBKjA+rLAOcCoxk41OM4PIecS6mmOG4TPTTyH594banN/jlb4L+TooerZPqvqvPTReW0bEcU5imm2ZTF6+kgTVskVLnb4tciKnS9qWUuGma1QpMj5B6UuibSHVqJeWujZS7Ein1x8kIK5Ky840Uvw7CjbmYs2u19M66ckp8RxkpS+lpkJmPdwza41WHASkE+QyYUSWZWbXaiD8BUwnQlRj7E2V0qWcvhOED4YpHYV7ZBXszfHjfQDLhV0yq92RMwZK1SS7WOj4jC9HBwzKiTsIUbGgnY/VA0cEoRQgfFm5MFGzOkVOptZT/D/AOt9t3FCqacbeii50Et6GCp41enl2BksrIw2XWzSnDYedynIpsvFJmk9JkurCJ1pU5mFw+xuFWHI6jhIuJkV/us4uqpaJEBae1ws9dxLO+lEM0S86dYYLpI8L3z0VTdTEVDRcLh/pJqS7wOTg+EJ2M0f8nYzJNxmNSuR4T/BrI+TBOc/mfeO3yihZwUH/o0V+qf8X7nQMcTQgo4a0qcc8gVe0o+C7QX7rH+8QMbJ1gkgvKc4h9K/7/gPjGi+Id52GyfvbQ/u4p2rkvKQrYRngckENtgpwU84TnCwWTWwSLdZROBmytz7/3wfZs8cc/BfNUn3PhSV+8JZAkNR6QYdxZOJCtNTyISXH+TDt5hxwoqeKPDNgJmjdJmHj749IWh79wGPdvK7Wb1lAqBjrcCQ1OrfkztoU+SlsmogQuLwBHE+ckohWkormGtZ1/Grz1NUyd/a/uygls5kLY1/0Psutggv7BchVlCBMmhxFihi+xsgrwDFI13HPII8KzxLkIhxEEKjGU5IcOdIAbLoUjz+I/N0YeDXsOlYlflWQwh/647EqchWyYOlC2Er5eKq9TKRxHk8oMitmReuxHDl+Um5zoSh1oUK3lPiqWPlDCZbaUuMvlfX0Qc4biVl8U4iJP1eRhTOPlLHnbz5KH9h8Jvf1keE1RhCQqJeEWKTKny7AaTekqXRWOjCilj+BWZNA4DJfB9AIxVlZJEbfGrFupUvgycS4mzonyGq/DMQrOgGEwZB/45OsyFfgBUk3H6f/3YFLWmuKVu/1URs0MGUKRCswE/6ryMNHZZlJKbCrffEwa349SqO35sjOlXNvIfGPNaZKwaaneP0OOgAeFvY9LkQjICBuu+z7DK4STGIfvB812l3mV4tvjuBo1ujxfJVkVoGq93AzMn6OEe0nhZAKMLuVocIyJ16heuYbSbXjlde7R+j+ScjRf9LLMd/+neH313pUC+bMUq4ZyGPwgJXKiaMmmdl2ISeVCSuI9MqrHCAYfY84AXuVT6uzZ3L8E6/7yhEdE134JOhrKabKMadKc8NeX3u8OiYhPkDer3EOvakm0U3D5EhiEw9EEebbcO9fBgB6QnQXrcqv09lSfWZCcJlWCibRmYk/IeZqf3YE7BadhMooyMVkse+nvU3zGcZrv79W+96ptLp0xqbP7y4nwc5WMmZQqaLYOhxAnR0U2plZ6f/XOz79JCfcQ4ygcribOTOrBkN3hIS9e/B1eRsh0GYtnSH78pc/PF985RzR0opwz/vEMJnOnro+mrhOsmuEdd7gak5FQG5MB5B/v4BVwmCqjqj1eWvOvkhpLMFHGfO3EeUkOulFyrh6seSMjuh4mZfMk7d5H+myQDOClAeCmy0XtC4AwJ1MEhHlxawiabPpiDu7GWg/bUB8lmya4+c5VfUaM6QTYiSwOJswH5b4nCtnt4at3oVO/f7Wb+poycKwzJnUvggnL/1VTY+qW8+DUK+TrrVspbI6Vt+UnAvxYKcG5VC9CGOBlYlxEgFOlBKyo8P4Uo+wccRI8ugTOvvm/YyQd2AdGPSJWXVDFfQxwuoorPF1hEYfqKhJWtJfwJAHuoZizWMMX5TaqTTGi4cMPq73sUXhn/BCOn+T7/2K8NNc3fJ8vxSsEUVZvq2d12fGxz+Nrzy7OwUSbqjX+nKu9Kax0v7MI6WxBY14mjcqjEY7UnSIqLy3iMJkYnwKDcRgh73TiHZecUqah9DvmXJBN7V2JSf3ppzfuIqU6ExPpydI+ZlM6/m8PwScf3c6RMfu8ftdSHtWDpHxfjVcSt4Fo/j4p0/vLiPsdE83aQ8ZvSMbP1ZgUpU+kPOyHFxs9HpPu1KdMN01EXHUdXrQuzEDC9MNlGbGkxr3lO468UiBuJQ6JCC+ziruIcRSNuZFM/ipFPw3g5Rdgx94Q3xAvxvj+/sb394XloaXv78m+v+9Luq8d5qzMa0ny5mLf/9Ok+L2g/w/CpD3+7btnbJLDw1/++8ukd870KbSlxp47w7ADfZTsV9ZdTiUKBHmRYBUaZVonXVUUcWPIPk4xg0jhnAoNpTg06Q7NWsK6PzdaKUs+H+aWcn2Y2X8p+D8rBftB8cCXMFGKvkn7D2W3vbB9ft6QUXEiJnq+oMKZxrBpdZXhuHVVvlhFWW/kWlUqHbssIcQz4p+nUMKVlMBV58GH38BcY87M0GXHt7r843Nddkwrw1j8WtcGqlLS/4swlVXLGv5nztHlr8C2wLfvs32Ov0/KeNZrSfQJJvMhuQLv87oAuOJ06G8TocN0JoWjVNj8FbaCEdiij4wsg1julp/S5hq2BoxNidgcl6sUgBjnJYoJlHUVG79Xo0Zw7xVb1S5F5cG4T4R6IxsRcWq/owS+zVYv7zLnJM4R632ySjX4LaPNr+KVx2/E+YwAtYlzYpVhOhvOPAYG9f5vGEm1UuD2qySgbH3Eys5LBOgEHKtzLc+TSfkHae2VgkmaaY9JFqjoagO05EVSKCGPg1nGbqyWIp98rQF3EcyazX9+fDkOlk6Vml9RXnaYk3BoAnxHHmMSdRAruyI+daeyK8hTUjrOShTGkerbvmmZbryPMGkdOVLCwEQa7pKSURevZAQyVnpKIbG9PZASsKMUsbBP9UnxmXhhPWstJl3OKhO1fd/Z94yTF7XYZ+gciIkw2TbJMRl1V2guqknGPvruN0za2AarPnx33WnPVpjKnedJVD6KQ2EV6M3wuDUezpd7rQLWs5wAT+is5pkbHKYGOuwCN1+/RdF3JZWndd+UpPyOw+stt8lGh9bw3iPa0wJKn2stpBElnCf19PFKe8nZq5CKz8n4z8tEeI8A04mzM1EOrfAsjgOH96nxUmN4aZRZwuUVPikMJm0yT5g2RoaqjV+mYs4jjcKc+bowyc1sR6bPQIroXQvxzielYtJuKxyH74PXoai8gj8OhwO74DKDOK9VucBWsQ9OFfdthGKekcPuDALUYxk06gijX9uoUyWvUEGp+m11HDNE54NtS5EUn94WY2GVzlVu5mvTWiUhYPlDsOZ9cMvIcymeAXNOhMktYXIr+Ls3/LM3TN8Lpg+EfwZB8W/bTh8l2PzNruBZAqwgykBiHFgVKmvVcqvbpZFSGrriVc+r2ViFV0uposp0xQwnxq64/EOElyts5Oe/otWAu0lOeEgHDy8GalfJGFsHTgp88BS0brTtM7q3noCd9sGk3KVUIKD8V4BLJEieIMK8Kqd1RQX7qhSGKWAFce4jCKRzCbUlfpOv9vDBz7Boyb/mrNpiyQVrc2F5nvzu5RfOSMemCTo8SK7obk0l1+pqGkolvE+U33DpRAqnJuATgOZd4aABG05fPse5ZSzNmudvSJGbh0ljWSsv6P36bq48ptO0C3k+E221jwMUYdJI6upZ9vRnnlSmXN9qP8MkjbyLSQGchEk9miNszZMiaMuAp+MddF6Ed0DeqmOlRuvdZeK1whQrqc8epHAwUYqIM6oKlSU9SV9SjcvlUVKA1ZzDNDowB3PCbpbiM7Pgqmth5BFbjFbOw0TvKhrLKZ3VUEjpNL9NMm6/DurtjncKze+gS+ccSkgjlU9ows80kGOioqsJXuOAqiruNuLmcnm5FXgjBttad6jSstJ9hr51T63AnIu5xkcD3wp3H8RUsdtVEaO5mNS7ETKOOkoa23Nn3ykqhPDcGkevyolwvBypY0Q7PfEivOmUjk5uMNJSYXdbDqIshdcasgEuEed9hCDRKsorsxvZ5cgQ/5UNpDGROO/hUAeHs0gxXGSHHnDHpRulbf6bYYFNLqdqpfj2w1SP3AGHMxXVfrTmheI37Qht8qflTYGph0KtxtDgZHNeKbWNdmUPaNUWVr0Kyx6FZRMM8treva5P0dpWMvA2b0EHgPW43IHDvQS5mpZ8Rojy02Dqwew1VX72vpi82G8x6Qf1MLn572tlB2Nyx5eV/SZOFosvxJzL+B2TpnKCz4vUSszRVofbC5PKkC0G+h3mkGZ3vDzZinEslfJrOdson8uVilbcQSaxKlZgq7zh7Ias63NcRhNlfzI5nxxurhJxxyG9Gzz4IBw8fNs1ks4+FQ4YIQypSk2iIFBAT9Zysg7H3lMt/lIiY9ip8m8ewOVCXI4izkO4/FDWc5es2OJb1w6TbvY7Xq+xLTJeGQPdD5Xgd8rY44WcxXpaE+I74L0qd+iqLv9OBWLcToQ3iXAV8BwhYhQaXLriTPhww6SSXPGM5DERU4o5hjnzs6+MqjWa0XOYyFJdvD49BZhCHPZ8xAl4OfeX+1wnPX0rGiFXze8+A2sS5izAQkwkqRcm0lUgVfpYSp8MG4s5exbBnI+xHPvBZJl8+gjo0VdPydbq1nG1+NUd1TYCqier/ibAE8Q5g1wuxuWMUnBda5T8xi22GOrmbg08r249GNIDc5qjIGlv47TE4TJCQB3uTMQSKxs2rmlPf1RtjAIuopje1OFo6qrSZxk899BhcOmdsLpi3eADzQDMwf4/JN9/0L/18FKLT8actRuOSQGOYM5S5mAyRy4W/bX3OR9+xqRE1pchZNOOP5WBdSPmLN994g4vYyKuSzFnXCpsXHrqkdC+E+YUXKAc/hRiOAH6EGAO4VJp05XrBiVULfXOe9/dwKFEuYI6PEOYxRTAZXfB9EXw7KvbjJg/C5PSfA5eU+fKxkDh0njpfl9SuoALqQH4/D5omSFu6gANuIp0IMrzhPhjawmaOO4kVlG6H/vGD9tTICLBWXdPaHg25BwGjm/lhVNh2cOw8mUoLCidzLDp5tJLQnTzjc1v1AUJ8jcBOhBiBC4vl3tnW3j6Hhh5Y6XP7IsJkb+Iyf+9EXMo+lt5gkJC37PKUUyOlnH1mLw+d8tY+hYTIj5eRliunt1PTHOG/t5dnqjhUlCuwJxlqnD88hb0HEDZtW/s2ZQo5xLjIWJMIsZuVVYOqlPMofQ7dyfCDwSIkUpH+VyrNrrA3VfAZXdue0bSgJ4w5nv5HHOroYRF+JQoB+JyOw5XVVnwBPBK6VYHpqlcQZjbifEdQfZKlHl1PMW+93CY8NcW27qemDzutzHViZZtSbideAg8/xJlF6IO0JBi/iFKNgH206HxqvN9lfmuknJo4b6AL4BBhLmGVdxKiXGtXHIj3PvOBjzrSUxlsvn8x0e/LjButMy4tdhW34cT4G1clhOiA6WbPVbGp6rfBtSlFUFmECNMHfrTkrEJZTwL4muh3U4wdyH/b0bdLFj8mWkTuUEioMNjuJwJvExqolTy5tEljGPvSKK8SZDZhOmEQ0mZz2wJbz4DR19U7RkdIh1gv60ZJsceAK88ihfvLXu/HIL8BexILqdQxLNVNkrjMhMzqGrlSGtcPUuE/xHmKYKcRhyTvJsCRx0Pb43Z6tH9UUxE8QoqiegljYMxUchp0qqOLaU8DoTn7ob0ujKDTcChLyF+lHzegUCpM1z/6tj0xRzsWZCwlJAYsHwsLBsLWQ2gwbHQ6ExI7QjpXaH1k9DiTlj+DCx7BErmVsejsnUMf3795hkxolxBCu9QzP2E+Iwwq8p85zro0rZKzzxCnpwrpNgfgKnqZA+eRiWi/Q3Q/Gy8IcYzex0m6aAlJiGjs343C9PQ8SWfODnDmyUlPi+rze6tcHTtDj17YZJVylp7CRCmJXAPISDCFYkzM1XFXdsDw60G7M2+PUycc8nnNko4usr48BNceia0bAjDL952UH6vXWHUbZg6OMupvKCJzUgPcTwOBwLziXBDtTx0tmFm3WrQm1EQ76CEkwkygDhnks3j8v6a50VhVV6ZZhnlvMlPCznYRD9vZGFbTpphWxnayMWVmFSwJ6pgGtYRvVjxbOueFVewYlc0GUr24gG88Qnc+jk06+D71lbuSuV2gmTj8jJONYwk1ydRwtUwZB2gHteyhkFEuYVU3iWdv8naIFJRR0bS8/8fjKTaafD49XJArErsbQYx7lVnlEspYH21nUCZ1Z7KPOJcTyG3EeEu1tM38bwQFK6B1evKxd10vFM8tgT4Kh9N2RLJBb7PbOENP97WE43ZaEeq8Nvf4sCWG4kk0WGwLBrYSLelqcfXAC/GFQJmsTe5nEkqMVK4vtKCAsm7VURViqyUpp0ob5HCdwQYQAE3g9LwkmE/DY463ezy0ZdUa7UBvLLQW+UYvge8cq8cdqvLkPcxcc16XE+MHXEZR0QFMKoqR+J4jZtj1ZhcjJsJcAJRRlLEG8T5mnXGVdakLcndDzPwSuGEqSSCJtljo9YkXClGNsSrCNssOVus3HCTjOQdMRHyZMzLxOv+ZWkyAy86/oH0vi7YQj2+ceRwSO+EOZlpGzu43KW3X6vzY1vN2LSGUgnQ8npodBaULPA0ICdgziyVrDSfR9eW9toH60CTi8315y6w/tdNH1nanEaSZfebK7JklL13ifIBLgcT4l4Cif4zGxhKffeCdh1gVsX2eBZeRa6FYgMOpnb+RVpVExk8R2LC6qsF5b2kHmf5RIct9bkLJtq0J8ZjHpei10nk8AYmFW8NpkrUIZioUqUFHk7fQ09aWo4SblqXPUSQFOK8gMPXpY5nV4UZhql+FUMDh9uIMQKHowjzES4vV0ngRYxwPPoiyEiBg87d+lH+3CPgoVcEwdmUPjzrVkAjERoT52Gp+1cToqTahpJtV1cdQ8nkpl8OvEuM+6nFJ2Qxn5iwNg6hlDKFiO3/MFN/P44pFfwg5tD4MOBefb8XptLa1ZhzKrMxkY8sTKR2Z0zZ5Lv07B0xVYOu0u/vAa6ldIrWU5jI7Fv69yR56fIwDf9uxFQ3+gFzTuYCKY+fYSK7DeQIed6/sKIIFFh6KfY5tuIcQpyTCVFEmGtqdHoq36fOVhU+Acbj8CRxTqcODxBmf+JwwVnwwqcw1RRnLsJUMFvGf3zUToUfXoeufTHx9zTtU5C7CdGKQr6igBcTUdHq8LZUKq96t6HsuZsgJ1JEH2ZzGWGVo68FgVUQ2pDP9ROtFIpLXISp+Hco5kD/mVK+nhW2uJgzKu0xGQ5pmEp1H2IO/1+Ol341Xw6+HvJ2XyfZdKRk08OimxGY0vxxTJnl0ZiUrgvl5LsMkw0xEnPOxhWdXad5jsEUgngSk1r5VCl+liczMDehXoZweQgXKOQq4syulgyxhmx2DfSIEJdTzM+EuIw4bxDj11J4YeH9Jxx1IUyeDrdXvd/ib+JbW+UIBeDqK4XXS/HKTvjx3hzt2AWX6ykBGnABrZNM6qoYx4vEXcPVguscwtxACjcD91NEdwJGjwmVNoMy5VRupxm/Jn1rJV4Vub1FA+djUhsvw5wLO1h09q50q7WSK0MkV/Iw5yBv9zmZLpb86iCH3bui01O0i2eS6GzHo+K/1pX7Eab0eLZ+875ota/ecbtk5MOYinzPY6r3vZ7YTguXFuIA67mMAHvg8BcduSURZPlPGkouEG4FoYbmSh4ZVbFx62xTFcI3UK3czQipKBfjMpQoJxLlMwK8kTiw6R8N4fQD4bIZlc7W7zW3KmWGhJj1t2dK8VqDdxwSSnfkcGVs9RSxv4R3LDUspXEYXj+KsL5vgqlM1TlJQSxz7NlJdyWfUSnRSppwOnAwMVZTzOWJftZVhUlNDSWj+C+liIuI8SwhHsLhW0IsShgJbhned6v4FwJTYdhhEBsIB4yEL3/c+tA7Kwu+HQW7DBK7Xav9tecMU32YZAW0PUhrlIoHKaIOQd4lzMvVPotoMbS4mgq8iZS8RxEvEWQEc3mUdgyjvofxTz0N/fcq9auolLEjMGWgO2m23WUINcGkpNST0XSjRGk2pjrTWBk3pjy9EXJ/SAFrKYV/ogTKWRIZ/t24FHN2L1XC5gjR5YcSTlMxZfbr+5wUB2qud2Ny/sdLqH3g8/TRtS10aCnRF074L3Mo4VH5CC/HKTMxr3L4FFG9PH5LD6lcRoghFLEfES5kKfeHGsK4Z2H3o+CvxYkSHTUZA7TKb7YFMTLqDui6v8/bapToIQQ4S6k7F5FeAxqICgvcahvAUepwHjFG43InIb6hEZOIG6/wqUfBXaUV765S8o7Uv/cJT+vKqN9LxspfcqqNFYxGADdgShFfiznHcrKcDJfLUZAh83Ff0dM3kh+X6jm/iMaCmIyGWlIW52DqYTp4MaFsTPq3LdF+mBwRnfSseph+MP7S4vTuAmmqMptoJBvhdoJ0JYtJ5CQ849U3lELV5IlBoIjxLOJWAlxNkGdw6IVLJAFnf1Hvf+C2i2DCZPi6agcSbLnorc9IAn58Dbr2koZRp0JN5wmKgSD3UsIv5FK9LKCAsCRYA+dRnFuIMZgAfQlwHw25iGZw52MwbhZMMHAowBxBeFay4UbpUb/5nlRXsqeH7u0oZ8DZwvMFMo7ekbOii0/f6pyksw2So/wQTBPt+ZiCW2mSX3tgzhXtLmfC7Zj0udflTB8kJ2Fb0eyfmBYJkzAZNt21wx0xRzu+ty/u3BEO+Z/2sQmwnB6s5k4VzriItQLufzaiBCZ6tNHWxjY0bO53LpvXwDOMdBbpnE6Ep4FniTGeVObS0Cf8lAa4156Y0w8VP9EaPTbZLEssx5YXGCfimSFi8o96vhUHpDafKy/dTXpON3kkjpFSeARelKkRJrp0iRS6Cg+0d+0MO/U3npiE8WP3vgEQoAtFPKFow2m4LEtgd1UZW9AHy5qN5wgyCIdjcHlaiqsJbAfwV8orLcDsv/Mh0BE+fQduuQJueRFiLqSnQkY6rFpbRZR0ICMNCopq1tYsIw1icSj2ZbsP3QMevQta9sYUZrZdM+zzbdVAfxqq9RqFgbWcTYyjCLKKMOeUkUlfNdZg1eWasYmzCbIXIYayissp5k6b8LlnN+iwI8yYVur+B6TsNdLqagOHYwqVpAvnXQm2TsLEd3Xv5/IONsHrDTNfQmiRPNcrMef5dtT3R0jxmyG6W+HbyVb6na2TOBuT+BgV3fYTdYyXp3GxTMoVeBFcs9YDMFnnC+RrNGWJR+HSlFQ+Io+HEjhbXR5Vi0SUrpq/XU+MUwgwGpf7yGQcK5iY3R5+/AT6HQJ/zqsxXR4rpXirNJQCDmRmQN3acONIOHp/TGZ/KMEnGuPwnEpPn08D/iCLqlfotJK+QNzYrQFsV/EFqdxNmEtxeI41dMMFmsM+QzYwlBCuWvythddz5Q851GbJueZiTst1FD5/LlwtkKf8B31+oe59V4a/KyWynugwRzC2HvPnZYztpHmkSt7tqM+ty2WVHBcDMQU2MnyumKM0t1Ix0n32Metmkhxd2RxCAZcQBcKcTsNqRiusKrtKKw3XgO6yuYZi9qOY3QhxL3AeaXgFCAKaa57hSJ+/CbfcDDc/B/Ft0DG9d3d45l5o00sGq02N83d2CoszruVBguyKwySCXEoRXjHz6sqfzBpM1ugqZwC/43AhDmPI58NQXXjledihC7henHI+XqZPBNNbrbtws0Q8vgUmC2Gtjy7ewCtSs87nVrS7UpgUo1klg2qtnpUnx8Uw3T9WEv5dOcr7YQprvCr6XCnaiIr2lvtW20DrSMdEZ0vt9r4DhYsLgFWkEeN51Se4mzCjEwc+nK0H3zatoRQE1n1s9i66upoGRxicIERmb3tnlOzat8SI8QywFw7HE+FNstidFkRLKSYzYLd94LRjYNRr5T5pobwP18vijwl16/lwI7sCdN0LrwlZhohiHV5n+WMlFPMkiG7V5/Xx+pBYH1A6lfSMf/km+VNsVbq4j3nVIYsw78hYfQSHd2rk+dlYW92kEZ1DlH64HIDDnQS4nDxKV3W0RkYwyVhyjPobago3PAH9+8DocTCoP/TfGS68Cx5723td7UwoiUCRz+jo0x1OPww6toQpMyESgdQUKI7Acx/Bn7NKG0BNGhiDynZtT0+Fl2+Bds3gwvsgNx/euglaDRGr/RMv5ztWCi9tSWGPNVsWGmYviniEVCDAacCSGjkVSiT4mlCzsHyIXIoYyRo+Zx13sJ6p5PEJ643q9MqZ0Ov8Ur/4AHOe6Dvh57MyVNpi0oR66J56mBS4Pnj5/A5eEfuLZTSvkNF0pG8F9iRDhgylq+RFn6xI0+syPV4RnR4nD3ttOTKGy/tYX174AlHKvTLgVMjZ82NddLb+00Kibg3XkcrhwCoCnEEmXopWdRWCNGpetTTAFxRzG8VcRSpvU0RPFrEquxN89z4MPRZ+lm8/KxNaNYZFK2BN5eUMlrMVS5UzjoBHbxTfqSfOXIJXUTXOq8RpQCofkK30rnxqcvDfKPg1HWEuJ5++FLEH+byEwwgWw34Hw377whdflXqbf7/9CdAp2Ja2nkkQ9Knybjm/c30mRYmP6wREZ5eLVufJ0XARJn3IJi8uFu0+KVqzuQkLMCmrf+u39WXkHSK8ecLnnKBRDpw9SHeYw/o7EOMlnQ45nwJ+5Y8aO0KpsKJtRb81u/o/4kwGzsXldzJ4hmLxYdsfLWCMsVAO3PAM7NQRDrt821K1ThgEL7yi/ZqehCFu0t9R/keA85TZcSph3MR+VVe2F1P9aLmdS4gpOJxNiEdZxZvksRPFTG/fHc4YCY8/VQrn7eyKMJkIT2ilr0mfSvHRgP33EkVyTpBT7XFM1PQ7Se2mlD6rF8TL8QqQ6MRJfTktvhM3WuObSzxJ27UnfddgKuL1lANvPCbie7KeeZ+kNqlhOO8s368LGUWAnQgyiRZcRmY1HUDbpKEUBla+DUvepsp9UdwkxdcKWstGw2xbqXibe66m4tcpQE+C7EaEZ1md1JsoasTAkw+DWwJPvVPmk+7F5JTOkXfhAHn+ZvoUuH8o+8RBf4nck3ye8riE1S+YVKMUeUHCmLDrSz5P+FoJoQU+78b08pZ84tGw06F4vaJjPmESAgp5mRI6EmS8hETNMdvZCJXKpGCsJsKxpDGOKJcR5W9S5TGJlfISl00jIUxEax4MPBgGHkviyOSjj8P+vWGeTmnsuQvMXggX3AOZ6XDbmXDoYYpFrIO+B/vYWgzOORcWTIFz7oCvJ0GH5vDVKJi/BL6dYCJJR+wP9bsYRfnrXr4owUzf/JwK9s1/qN8cfm2BwxsEgBC3k8q7FNTQGLUxnaY1ZKYhYD2jWcm1hLmZMK8SoRdhplMMu/WFDu1hxszEL27AxM9Ow5xxuFDOhevk+R4nj5kdg/EKNgSE+7WkiFmPelO8viKWY+RISfufYj0jpcQ9KgFoRy8JnVsxKXsnayeuxaRJvIo5v7FUUaV/krfgiIOgvU10NeL2COBGecCPJcRipSrWjPelboShZMq/X41LH2IMJIU3CbMPs6BeA/jpS/j4dfjtHxjYC/r9D564Bs68vcKnnqX9D0oZvlefd8Lk0LtSqGdiooXdBdNzJfDP1V6XCL4xwXWpYgoW+0+X93W54DYQkwb5QnkTu+oEOPFI2GFPYU2BjKS4j56iPEKYvSliFnUYQSOZBTVJ7QoJG2vuDHQp4UTymUo6xxNhJhFuBLj4glKGUvLwJ4hHfJjiLxRkJVc8SdWNl+EuCSRxowzBeYycGRdhzgfuLFg9jEm7W4QpZd0Ek0qUIideGubA+fXypEcUzTpWsi7B8U48GNJ3EialkQK8RZxaBHkBh4csr62R7KhJVUI/b4Q/CfE/GW5PU8IcHL5JyJq4zyDLNfL00PPgndpwwvmQX8JWPbKy4P4L4JT/SWPIxUvRSj5PaXTLPhTwrJwEJymiUzPeZMuDl9RQdhm4PkY6fXAZQQkfUMJu5JJ70Xkw6hmTxZE00oWnozBn5E6RA82ldGPsCCbN7hdMe5b3pQWcLCdaTDInI4kj+LEtUzLqPvG2b0RTYd97QmVouWFJ5es0TztyMOm0T0l+rgJTjKtdC2l7JVxBmBG4rCXI8EQcN7b14d6mP6Nk1YOqGEpxTN5B64uMGz2eC66wMFQf1n8Fq9/dHAmCm8dAsn6xzW/YleByEA4TKWIEs1hAkKsTObQ2xB6CUTot9NRHGzwjT8KgtQyWAqlPh/qgc3g575+CKRdqqw7d5Puun4huse8zf+vIk8t43ic+RbLU6NQcrhgJpcKxGb4ITYhHCHIQLouIcXAC79yNwN+Nzf4M8gMB/keE53B5jgwWkcmXibNVkSo9w6RhqGGgbSB40Ik+f1O+CWkcdoD2o75+80+SZ83xWFqLneGDVxXbyDTf1WsLOw/GSyKb7/NSor1Pr8K+uL5IWV2ggAzy+ZA4DQnxJi5XbRQTDEpJXEv1U1v8vw9wCw5tifE/0viIevQhzmo6wIhD4bq7SxkmzyTxy0cV3fnZxKEIYc41rJfn7njRwz6Y5NdMTL73p5iu6hfjNXFcoejUY5izGh0xRVAcCStbkvcdTBEImyaEvHfjpeSVCHILpKCv1fNdKYmHib45fiDm+O8qIMYeOLwlc+4s0vlio/lXbCN/b357GDCJMAOB53E5ycaEhp4AQ9M1/wVw/FC47H7ILfv00pXiYeME/eOFmddgerTY5KmXMDn3t8uR85kMnBFSlscK3hfLYN5NBm8/vecgeXDfltHVW/+/UxT5RfLE6mfDZddDdkthTURQT/WZFWGuwuFsYhThcBjryK2RkWS5eVg+4poqi8b5MZsSDiXE5wS4gSLms5Ln9jsQBg2AL79LUJo/Q2ANJgPhKRmir8jJtkjf15GJuLOcd7YZ6cfaxwzR1CrJlT56xs7yttfGxEcbYzIavtT76+nebngn8my5kVS89L6HBHebYttPmPyT4J/wxA/eU782FTw/JER3ivmB9ZyScI+4NaSbDBmyNeWRRra8TIAuBLiCPN7DpTcBppVrmE2Dw46DA3aH4efAnEVQUAyzF21d6lWzHHjtIdjzOEzTklw2PPNeurlyB/U4hAB3EuaFxJo3Vs+rqW5h3n8CQTrg0ocA77GCfdt3hdOOgsdfT0SUrMabKv3Mnk36WwbIUrzzR/fKOZMqvLfY00D/Xi+n9kC8s6z2PYMwRyp2lnxZLN62xrhaWS/HIKKhL6QfWgMrC68iayd99iGmMfTO0ien4ZVs4NLjtQ/LOIlUbtdRiWMoZtbWXMt00xtKKY0hWBfcKpy4jq6HcAtocrX5TfIIZMCKbchQcvDqwG1uYynILNZxGHG+JchVUgFvKaUUrpKx9KARYmfcAqvXbuDnmF6Dt6+t4Lt1ujZ6XHAk3P+I1MCFPuaekjAe7sTlbFxKiDGMCMs2Kq/VKvrhjWCG3oHc53FoSYAbgS+IMwDHO9BYIyHoShVOnpsNxNu4Xnke/ZhYoW3aW4iXJrfc9w77+wg1O89gFLMU4AtC9MDlJwKMwMVLKarJ/oaFWavZuPxls76TcWlBiH0J8zUu/Skhd1j/hKHURFj3qX5lj25bh8JMTJWsX/XZMF3NFW1ahkmb+1lK3W+YSnTT5L2+R8LjHt2TJ6MsjDmcO0nC6U9M+tB4CcdLfIr7q7rHRn1/F2TvliHg6t0FAO+NgoNGaCYp7EqArwWHe6nL46TX0ABN8GuJ8EJqFpW1WfUO64gzFJcJwIkEyMXh3AQfiAuX06BWMxg6AF4bXeYTD5dXtLuE9SsyXgaI952u+77ApEb+hYkiTpagr4MppLGf9ttR1GgnzCHnHYQXF+o5DaXYj9IMB2NSUDYwlA4bBNlZwgZ/TMVNXOcT5Vb1dTuSXKYkitDXBPdtmZ4mGyGfHDlj6jGaXE5hLc+wjmdZRT5dePPiUxOG0nJKF0C4V5GeqVKklmPSui/Q9zO158swFdYCmKjpRNHfj4LXibrnHUxa95sygg+WcnYO5qzGa4Ld55rHOCl9//g42zT9/R4mYohk4Xp9Z3sVLpTiyBnHwYDBMn2DvIPL/kSYj8vh5KupeU35Ugwv6hfbSBkGV5JCY4KchMtXQL8yi7NYeToPMmrDhy+anc9dAnscb1K3/40xtD+0bw6f/whnHQudmkLvfpDVXFCviL8Y2mmNy7c4ZBPjdQJckUgVdzdiX1PKiFzVhEfCgThMJMQ+lPAecQ49fwQ8/QZEXGbjne2bLOfO/sLHb/T/HyV7pojjPoXJRnjdR0/LSjnWDU776+ytliPwC102Ov6r77dPy3Hxu3Z+lN5ro+TzJXsewaSgT9Gz5srJ8Ibumw3M67sTHHoIsIKjSOE56fWn4/D51q7eb9qGs8VAh2egwckQrwpHF9YGyinhs+JZmHFKzdJAPIVt8zec9TO7LLyODptzBORVKeEQgrynqizXEeTmhKJvI0wxI/YnvgsDjoHCrTzEHg7D9aeq7KdtIGcPI9v0gTTuJq60pAD7EuHrhFd2Yw2ljE1k6Jq5PoDL+bjEcdiXAN9S4ou8WIEV1lrT8E57BX0RJRevgLubZDwlG1MBSiewOD6ccZPmV9bzgqUUNs/TbYVEbhKOx/AiZcZQTCfOV8DuBJhGCbsTYs0mqdPibgLYeDiSicsYYFdcfieFvenAmqsvgNtGJU6QRcsVd2YH20iRWqvozQp5v9PxeoPVkVfQXz2qqZ6z0PfMDEofug1LwZ/vm4dllgXlrCwkSDTS7xcCvP84HDxSZlchfWQcZuDyDHBqot7RxnizHcUI8tm41Fcn4a/sTT5jtY5HgXMSuG15WyP49RfY5ZAyn/YDJl3lUO3/7ZhD/m9gcvkP0H2fyADaW86mafr/K9rv3jJoX5fi8IT+fV4KxBWCxx1SYm5VZGOYjKhS/bIyM2Hs07DzLlJhoj7omlM6F1LEfcpQOJFavMhK2ChF3BpK7TbCULKKfLrgvIhLSOduYkAmx1Kb10aeC0+/X+ava8mQnK1oUbgch1szQdffBKKtaGyNj56yKd0yuZZW6Y8tNhZXzdtYtnP6cHjiecxpv3zeBQ5VL8M+FDOzhtUES/PiVLzsgY3lkSYD4APgIAIsBPoTZk4pvcDKoVRKnyttDNF8uOUuuNEXT2/RCA7sByMPg7e/hLe/glmLoHE92Lc3/PI3/O3jcK2bwIq1kF8Iu+9kkofGTYY+3cxZr4XL4ZC9zHcvfGzu36EV7L8f1G8rVb6+5rtc8w2Jv9j9cnz8wPCO9gT4BpcWwKfEGZJoXrKx++pvVL6x8DHniMYToREpvE8DDv30AxhyzgZ3W+lfVsy8jZx2NgmxOgnpL4vvvebTEpET4hvxW8uRWorWYqK7NWU8r7bossy4ULum8PNbUL8Fw1nGa9JFLsflLoJUv5LtFh6boepdihcNqslYeCPkT4S0NpD/a/UrwPyrZqfQOWUjvObVH+8TYjhRXsfhJhxqY0qlet7zQuMT2G0fWDgezrwQ3hyzdW5h7VQY9x5021v+CZuSQCll/wnchDd4qLy+W+u4AIdUYpxBgG+Ag3D5iP/iMPheF5cxxOmOw0xiDMAtk7FurJGzKeabD+yLw3e47ESUiSxhj1tvZGmDWsSueATq1Ib1uVBYvIFaY4ff+An7nE7+Bspry1AKF5ehKiUrdBEplv5RWAkEbEwo4VF89z44eAQmLuUyCJNaFsT0rDl1k8HeJlzFfJLFX3upurALM56QnCBwNgGyMelw3rMXQ8894eghppFuGdgSK8M0KMvF4JSBYVnylA7zeXKRufEkJlXyEu3hGXJv3IuJIp2ByYzdoE7WpefCzkfJjMtJ4m0lXAfcKD53Kvj6JbnVhIU/Mp78/5rKJlsrzlDAPUAaAW6mgFeBrKfuZ1SdWjB+KrRsAjMXmL+TDJaKOm2VlfSVTANl0VNZxtDSTYHapw2FJ54E1hBmPZ8SZl/irCbOHoSYWeNzReU5CTYFj4sBtTmEGJ+SzwEEmYTLAExUr/zfxIEFprvLDXfDnrvBM+/C4XvDXv2gXmeDO7vuC5fPhh9+gvYdYMe9YfFk+GOyOesajUCrdrB6FaxeAf0GQiAAY7+CvgMgy5qwKl0w8ADhqO3uOFf4uhivCW+okr1x6AGMxqUhJrIxZJPLnU2n080DBhDmB4o5hEV8Mfgkhr6XSsmop2DZOvh1eqX8fk4SZVZnZPt4k+WRl2Ki5Mf57ivBO6FMOUYSmEhsqbI6bZrAjm1h17Zw5YWQ3oTTmMuTcgBdS1z92LaBsRkMpY0sLrTyY1g1ySsrvC0Vc7C1fIp9CsOWMM4CvAEU4/AeMS7BpSVhjt5gbgsgpwW8/hy0vwHufgUiW1GFkf8NhkdvhfTmYudRvMpwxnOURgrvAQfgEsNlf5yt2kiyMDqTVAqIchEuHxLgfCor3r4tjgBdcfgKaESAqUD/TWokbZ6xDtgdh2+I05tV/M1qDrjgOsYfcjBk1IKX3oFr7oKiymnl7a2JW40cBpdfZJpPMwNwOIUSnlbEcBRe6tnGG0n2SO9KNuzdko3n669ONNso49+TwZ4U8zUxjidIC1wOAtYnzKD1cO8lMO5nWLRqA66XhueN1Um/UhXX7OfWX22jheniPjaScSomIoUUjGni9HvI8LwUU3q6B+aM1Sy8KlKJsdcucP0FeOW/Sythz+DqDKfD8bi8UiNj1cZr/CXe7YH3uhXsdR41Oax+Cw75wH3k8SQltL/7Di5LFIHJhRdGwUm3bFus7NgDTXGcFWuhc09gMU0o5CuCdMZhKZn0pZC51W4qa4/Eu2V8F9qE3MOcSXMJcCBx3ibI4RTxO6kchsMH5b7HxqTXGPzZZyjsM0x4tVwma8hgft0MGHoSJvLzBzStD02H+2g8D9ruiNHllhuq2+9o/b3Qt+5AkhpejNf3K1DlvT2QAB8CIeJ8gMMh2wCaTSfIrqTyDVEGMZ3Jhwxm8CFHMpeV8NQL8OaX8P2vULLps4Cex1cNVaMBphBKTfvV0awB7NMX1q6Fmy+F7vvIpbGKW5nPVdLnL8FNFNXZJsamTb2LA7X2grSdIL6uctdIvACCdaDVXRBUVd2/+8PasV5nn42f05ZLvbN7EMIrEry51CabehcRIzJivi8un+BSF/iLIPuTwkJyJTyDPibWHBb/AXc/AcUuDOgFtzwOU2eV/bqjB0FJFN77duOn3rShQY30MIy6Egri0CQHuvSGtKBU17h8KfY8TYgdKGA0gUT1ogNx+SNxeNP28dnaUu+sN7g2kM8FFHO/BOJzBBJK0babemcjBi7HEeJlfTaaNIZSRDQx7zAbVyTDziOdqnnXC6k8TcLfBcw4NV4nwNEqOnw69RhlD1gv+NkoDrOWwwX3wu//bF2M/MhBUCcTQilw6uHQIBta9ND6FwJRHiPEmVKYr8XVeUa7BzVNvbO5+znwyB1w3S3QuIG374uWw4lD4aEbtM9BTHJiVfxpdTCxh1pAPh0o4TOCtMNlCS4HEGAKEcG5PSyaCb2HwCLPNH9RHG+tz4RIxRQSWIgpLNMMUyGwP+YM2WeYIgIfYA47T8AcdL5UisRKTM7+45iUOktVUzFRpMsxef6vYc48XYqJvJCdAeNehq598c5yZQMxGlDEpwTYFZdC0hhGhK8TKVIZUiArwmfbHtw8j+vvggfeMIoLQH4+NGsGI08xnv2oz+hfuw5694Q9rP8916esljVSpOwu0dxMxPBIUnhTfORz4hwGFFLLmIqzJ8EDz6pCwhT4bfrWQzs9u5gqirPnwvD9YPcuULsNZDUU9qxmEAW8R5BMHH4jwCAyWJVIMS2g/Ea+lh+n+Jyn68pwUZdgknFTSJwt3mg51hCveHMKD2LOcUGc60jlZjVg9VLv/DUHAz4+6++Vl+Lj+fa8cKwMGeOWYYAly6p4GXIpJQn3UvD65tm2Gnl4qXfmWdcQ5WY9xziA/I6aTZF6Z1PLa1IevCI4pQEOdcnlM4L0xqGQKIdQhy9oCm4UZvwAWQ58MgnueBb6d4fvf4dZC/592smuDUcfCOsLoF09uHAk1NtZe7UKWEoaabyHywFqKzKCOC+Ximzb4uRbcerdpjWUbEeDqnqlokDIgb6zINzGM5TWjN24c0n/pqEEW+asUrKhVCyh5dCUXEYToisOEcKcRBGvkoGXiWorJ+X4IJ8J62bA8ilQpx4sXgv3vQztGsPJB0HTXc1Rsh/egrPuhikz4OyjIBiAJ941Ho/DB8K0ebA2F7q1h6kzYcQQmLcUhvSDXTvDlL/ggKGQVwBp6VCnmW/PluLVO4pIAJmo4mnEeVJK3nhsGWYrmLZ2QwkZSoVAhCGY8p0hHKYBhxPkL0Jsq2eUAsBTRDlZJY0fwuF8wnhJAxtrKNl5NILYGinPwYoNqmAb7eeqJK99eYaSVRxD3EqUq3T/m9TmBKIUJwz2LMhbDpEF8M0kGPMnjJ8CE8voneI45orHS38GlTcCdpzS9wSD3v/jcbjmDDhqINz1NJx3HOw2zGfwxYU/a4EQ7YjzNlF6yGt9FCHeSiTobYyh5DOSHr8TziqnZXQwYJqpZqfBp8/CDr0Va6nMWLKGUia2I1UtgnxEgL0E0wsp4YEEX2sPC/+CvofCQlOkvR6m3O1gYeCHeFUHj8cUbijApM99gakAVYyp4PQccLO1Q2UA7ar/P4DJ7//SN9vHdX+2DK3ftcJH7H3XXAg33yg/bkBry+Ag4rxGlAyCzCLGfmQwO9EotCqGkiv+0hhuvwZufNY0Ea1utsC+A+ChW6FTPymnueXAqCxDKQKksSsuX2DSb5cR5EhgLFFjLFHb3L92GiyfDo2awCc/wMhbYI8esGyV54AI6r2xWM1oJ/k+S089d4RWTSAWgYYNoe8OcPK5MlJWad0Rrb0ACHIHAS6Xkvc6IY6hUDhZUImhZN9fT8/NgyE3wZgp0LBO6TkvXQUH7grvPi84L90IYynZUFqFPcF1LjEeUtRoDBEOI8SabdZQSieHGG/iso+ecz5xZWpsS4aSLdQd4jUiDFfk8S7gcsLiKMVAE1i/CGo3ht+/hwcfgabN4Ndp8NkP0L2j6Yc4T0ndrZtBVgb8MaOGS/bJoDpZ0KKxedbT18Eph8ObH8COO0H3IdrjtcLbksTe9yPCOwRoBKwizGBgQqmiGv8vDSUA19EmVEHTjALh2tDjHwg1+u8YSlsiqlSeoeQazzdpPIerPkcu75PGSYRYRxyvcpLjY0i2d0oK3sHf2hLmRVK8XKAV5K+GtTOg2W7md8t+gZJ8aLQzFK6CaBFkNoSC5ZCzE15aR5GPEVqvv4122YQYexA1AhTRgDCv4rAvMSCdh4hxfqlTB9tKRCkrYSiBSzsc3iVOdymbVxDiTvK3MUPJZQ8ivAq0wCFOlOMJ8VpCoBVtAkPJzqErjH0HhpwMwTCklcMfojGjXJ1xGFx7DqS3wqsU6FTJUIIQBxHlDUpII4WlBDmJKKMThUTS8apbtoK8v+DSS+GJT71HH9AHLhoBjepDnxOhsMhEVk49FB56Hd6Sit2lHaSE4TdVP+vcFs46EhrUhR9/N0ZRTh0453DTP6hlY6iTAXV2hFTLXwqkDJXgtSssBBwuwOU+4jgE+YcSDiXIX6RClQylmG+tZSkZKkjy+B1w1pVVA2fDLPjpbWjbF3MOobACmk02lPL0d4DbKeYKKVtjCXAMcRYRl0LuwFU3wO0vJZ70sNTVY5PekKGVFSla9Aqm+MKfSffdYtQUlYCufKT44gRkZ8KdF8DpIxWPMribRgHPEOBY0d3bml+EdP2yKoZS1DgQSIfbb4Srntl4tnX8YSbdFFfzDVbRUDJ8qi4ub4GUV4cHiXMxAVWFs07EDP2dA6v/gfS6kO7A12PgjdFw2UhoXgtufRpuec5EwZ69DvKL4WwlQPbuZhprv/iJMaxSU0zmw8EDYNZCmL/MNLjEhU4tjfNul35QEga3AFJ3EC9bgnf2yknsc1ccXsOlq7o+XUSY+3FFb5UZSpauOsLod+Dwaw3fWl9Q8d4P6wUfvqL9rKmxlGworZahZIoh9SGVj4lRD5d8UjmdEK8k5O+2YCjlAgGOJshzxEgnzAoCHE6UsaVk2bZiKPmTgUs4j7iqMDr8SRrHEmUKJYJhWPBsIK09BYqWwPLfoGFXyF0Ldz5s6OWmi6HEgbMuhTe+NY7qydNKN6gvbxw9CE4+BMb+CotXwN594fgjYMksaNQFAjEfX7CZP+t9+miU+4mqqmWA74lyMJmsJU7p01T/Lw2lEqD1XdDwTCiZX/nK3RgEQpDawTvb9F8wlCyBZrL5ziqVZSjZzhXrJIjCHEExLwFpSum4FIdHE8qJ31CybctKkkS9rTgX8CnrdbS2pXpGHd2zFq+XepHmlZekuNuQuSWYZGYBtjPMpcS5DQgRYD0wnEw+s81XN4uhFJFwaUP1S4kGtO8r8PrFl28o2TSke4hysZ4wnRinkMoPZErwbm2Gkj0vto76pPAAcY5TLvwkAhxKAQsTOfibylCKA13gxw+g3/Dq//y9h+GQ0zCJUeV5fP2GUkCwKqEBxbxNnP6ilfdxOZsAixPPKREdZBk1/IW7Yf4KuOhoSO8AASlTuQtNJ4TsnSGQBkWzoGCpYXmpOebfohXmmak5kNFBdOPnHSvwpzmZdxf6lOmA7+8wu1LEszh0k3fycRzOShyKrsxQsjSaAyW5kLvAsOnkUbcJPPoonHNl9WDSKAe+eQg698ErKR6qgqGUK2UhBchnAPAOAeoJT6/H4SaKZRI1gUH7wVfjAVP+uTEkndssPRpgykmfkSQv+ipC9D9FpBIjNQVSQpBb4EVBwkGjiKSnGm9sVgZ88zp03ReTiGc6+JyEwwPEyCZOnBROJsoLCb5RmaFk8a8e0BqW/QR7Hwd/b8LeN0cOhTc/KsdYqshQsk7COJcQ5W7R/BLt64el6Dqof2v7FKVmCfhCPrhhWD8NnDpQu71ptbh+tuk+ktYUUnJg/V/ghMAJQO0u4Nh9CvuUetvkeo32tdgn46z8Mw7EDFzuwOFczXMGDkdQiykJfl5UBUOpFtACvnobBl1Wvb0fvCt88tpGGEsVGUqmblkaUV6mmMNlEI0lhVOIMGOrN5QCtCOfZwgzQL95jxSOI0QheWxYkmVbM5RMt6+uOLxDCTtIv3mMKBdRm2Ii4oVhn/6U4dMvgnLpuJjk4nSIpUP+NKjdEl55HS5/wKREA+zXB04aBs9/BF/8DA1z4IaTTcGvRB1Je95xjeab69Pf0vX+FOl/xRxEgMdwaSYd51Ii3KPKmGw3lKxSvcMrUP/Ymj/jv2QouUBnCYJNZSxZBXQ5pq6VW4GhZDzLtQnyIi4Hi5HPBC7E5eMaGUpx33dVMUz8h4nLMpTiPkPA9Ng5Eod7cWkh5vQKaZxKgKKE4RDdDIZS1BhI06bCw89AWobxylSJ37lQVGwiBrsdJoayxKcIlGUo2QphxexKhNdxaCcl4zPSuIA8/iGoeaVtBYaSUYIygMso4CqChInjEuACMnnIHqpPtMsrz1ByMQfKw1UQXK5h+mPfhv7H1Zxk3nsIDjkXc4B+PRv2F082lDJFrwanTiHIY7gq3GxSuW7GYR0leGkReZgixpmizVyfoltLz13vEy6ZeCkXVtiFRLt+oeE3uh2fgpHqm2MwcU8b4D5cDtHvFxDhGDL5AfBSFsszlKyRWw8iBeCsgvOuhcdfKDuC5zhQEimdHlWd0TIHvn8LWg3EdLBZnaQUlhdRssqpcaI8hstIwW4ZUS4jxos0hkXzYfdjYP4SjhEVPRcMwGlHQmGhiVxAoqJhLUxxi9cpXXntFr3xCoDMdFPuGOC56+GwveGB1+CBV2HfPnDlCfDCJzB8f+izExSnG+OXWUAq++DyIHG6CJZfEuc4UlmRMIArM5RiMpAawd9fwhtfwOtfw/TN0Kzx8CHw9se+D+zZpbQKDKWYT3kuoR1BXsGht/jIBOBcYEJCgU12WqT73lGgfagj/rnUR09BfR/1RXfjojE/P7MOBDsvS0dFvkhpAAgTII9zgNsIqBqYyy24XJuIPdp5lpV6t1rfZWt+a+DjMTDs5prt/YG7wKevKUKaW0VF3pWyukbzSjaUrPzJ0b4VMowQLxKnjvjFc7hcBSzdKgwlxxcdD1KfOLdjq3S6rCfIiaTyfqLoU0E5hpIt6dJsIxzXIeHfxqREVsVQstHKNGAdNxLnOvH2PDK4nigPUEI8UQw8UIbcJgkGlodEzB7EF8F9j0PrhnDEaQZPojNNbCNYH1JbYWryRZNg5/gMT4sPGZpvlF3J40Fi7K77J5LFcBxmJ7KRthtKPqW64+tQ7+jthlIMaArPvAmffwkN62+ax65aYxqyHX+ulIjZPuGyYUTJ85yVsCcOT2PKPyL/5s0EeAuHWKL7ypY2lIyhl0Kc4US4hgAdROBTCHEqJUwkjFfetqQcQ8n2XW/oM1CqM+rC4vHQ+0hYuBF12ob2hccfgOa2FWWwgoiShZthRucQ4S5c0vX9JwS5iRImJFIBI/+aodSAMOdSwkXEyCSAqbQY4jxiLE8In9wKDCWLQ41g4QyTohlMqXgv69cxpYUHn2tS6jZmXHi0SU1KbSIP+eqkfUk2lKI+D2KAOrjcg5d6VQw8RoR7qcsiivE6WYR9dBJIgoVfQXCSFBHbV8vSm1stQ2knHK7B5Qjfjl8N3JVI2ajMUGqA6ZbhwOSv4IpbYfSYzc8mWzeBg3eHs0+DDvtiygEvxjtDWbGhZCOz3XF5mhi7CabziHA7XXh+9UyKTzgd1hTD+cfAkF6QuRu4ueDkw1vvwnHXlD7Pk1PbRIuWrCw915MPhstOgG9+hv32gHa9tNPZEJ8OThY4OT7DZl1C8RtGITcQpKfwYr7aBXxWStksz1BKF742BJrDmslw3jXw8hao97lPf+jSCQ4cCAccpQ+L5K1eVomhVJyIBAwHHsJFpSX4EZfrCfBVpYZSsS/KW5zEq+JJNBz38Tu3EkOpUA5Mh1oUMZIQVxOlnnjBl8AZhJidoN2KDKU8EmmEkcXwxTg45FaIbmTfnv47mWt1FQyl/CJoWBvOPxGatVMEuixDyWaERBJ8OZUSbiTA5b4VPo/D7TjM2AoiSu0o4lICjCSuT4PcT5wrcCghTfMKlWEoRbXuVubfZ26C0eOgQb1q2jMurF8HZ58IfY+EGtdxtXMrEHziviis31BK12VSDFsR4wngAPGH1QS4G4fHibGuUkPJL2PsPqfLaCyWs6NQ+5SuPctLiviWZygZmhpAgBvJZ4Dk3SrCnE+MV3Rmnu2GUlle+YYjIXswRJdXvvJ4MQQzoN4xajr7HzKUasG6POg8DBYv2/SP33d3ePN+k/7C6koMJRstMoRyPHA7Ls2FpEtxeIoUnifC7ATCbk5DyXpRSuhEgBOlgNbXs2YT5zJivEOab/7lGUq2/HADI7wfeRq++A3qZ1dvP2tnwqc/wYxNUEmmRT0Y/wk02QnTF962aSvPUAokImqZhLmeOBfjElD5419J4TFc3ibGui1sKO0lL/tRCSGVxjfEuYhififNFyEpz1CyqTjNjOD+8lnY79R/h9kN7Q+PXQpuBrTsgdejI1SpoWT3cwfgHgIMSwifMB8Q5zEK+ZKAL+60uQ2lFGoT5yCinEWAvr43PAxci8O6RJS2PEMp7hmvNIc5f8Hpp8GXP2x52HRsBT13gIG94dTLsGkcXrpdeYaSP8WqmAMJcD+mvxG4rKUhL+AyiiL+oqkUA0uDISP5ihfAjY+Y9JPjDoSzhkOzhnDq9fDhWGjeEK4eAcec6VMeCqXs2JGpOaxPwL0lLsfhcgbQUjS4nCDXEeJJFQqgSoZSLaPcvv4MfPwNTJ0Lv8/Y8jA6/US46Uqo3Q7Sopg+d0GfordhRMlL200lRC4XEOAGvP4t/+DwOPAqLssTBknRFjCUIvQizKk4jKCENEVlJ+JwEUWMSyiUsQoMJYuPdWH1RHjkNbj93aqdAdmc4/OHYf+jpAfEpNiXbyhZ52hzAtwKnJDYO4dvcHiEOB8DEUrwzqpGNpOhlAoUkaqy5mcC+yV0CJdXcbicAAsT70z1raMgKRLfEpYtghtvgyXr4YNvKi8EUtFo2sA0yC0qqdlziiOQGoJzj4Od9xf/KPDtp99QShN+BRN6Vh9CPEiUXgl3hctrOIzC4eeEnK3MUIINCyn4ZYvjo6NAuYZSQ+BoXM7GpaPevZ4gt1PC/aRQnDACKzKUrC7YiI0oSL4tGko2j7OqKVBRIJwCu82EcIv/jqEUB9rBHXfClfds3ld98CgcdDLmDEZqlQwlEtWv4Eoi9EgQkMNvRHkN+JIwkxOGUtCnPNfEULL9TlwCwM4E2R+X4cTp5mOiE4hyK6l8mBBsFRlK1lvUEtbNhrmT4cy74ac/tw7CatcM3r4PevRXBMPCoixDyfEZpaa8bzZ5nEuI83GpL8YWI8AnwPu4fAPM2+SGUoAs4vQlwGBchouF2ee8RYBbqMsUCvAq9MXKMJSCPoMjB+LLTITi7/mmQMHqdf8ubMIhuOhYuO1aCNSXIrEMr3x1WYZSaeHfEbgChxOIE9D3a3B5QzAaR5y1m8FQaobD3sAhmCaoKQmDwOFRHO7HVZ0/Byo1lFKBejDuc3h+NHzxAyxY+O/TztH7wDWnQ9chMpjypUDklxNRsqkwJQl+sz9wNVH2lHEPMJ1iXsPhc9L5hQjRRES7nvjlUmMwUiT4p8iwqmWUYZb4lPWy+vuF6EKUQbgcBTJeDZyn4XIHMV4hjWgiTShQjqGUprXkaL0N4NVbTeRraxh77w03nAb9+2p+83zGQ/mGkoFlOqk4nEwxlxOglY/3fIPLO6TyNRGmk649sucuagsuNTGUTPQjnRR6E2d/4Ggc2iSU7RCjiXITDj8mvNsupYubZPh4ZqHwQaXYb78ObnquSn3Wttj47GE44BzxtZkyNIsqNJSs0dsCh4uB03BJ1/7mA+8Q5UPCjCXAckp8im60hoZSzAcjE23ckyDDiHEYrkphBSgiyrM43EWIeQn5VpGh5ADtoWgx9DsYfp3BVjeO3Asevw/qtRH9xCowlCxfywHW04cI1+AwxLen83B5gxCjifMTjurNxjeRoWRGexwGYiqA7uuD40Ki3E06TxOkgDy8jKHyDKWI1tccChfAJTfB3EWQlfn/xVCyxk9VD7xFMY0/dv2PGUpZkLsedjxo80STkseHj8Kw4Xh5uv+IMZZnKFkGZ1IQdiXIqcQ5FocsH/Etx2EMUcYT4E8CzMBlOXHyEuH3inptmBk0wqEj0IU4vXDYC6iXIEwTRn6JGM/h8nuicl9FhlIhiXzj+CJ44TW46VmYu3jrJLDbzoYr75bykCdlbK3WUpahZPPmjcc5DAzTGYwDSjE5h+mYvi+/YtIo5+CwEpeSKhhKDpBDnGY4dAa64rI7AfoSJ81Hu9MJ8AxxXiLOUkJSDqzSWpahlCoYtoDlv8C9T8LHP8Jfc7c+2HRuA0P6wkWnQ+PuWtdK7GH0sg0lp5TwyMHhOOB0AnTxwSeCy0QcvsfhD+AvXBYCq3GIV8FQSsHVUX1znqUHLv1x6FZK4XD5EoenifMhAYpKwT3ZULKe8IAMA6V33H0DXPbg1kk7xxwAV46EbvvK+xqSkleIqZgXLMdQCujvVLoQ4GSKGUEgkfaFom3fAz/KxfQPDssIsy6RUuT6IqP46NScFcwkhYa4tAe6ALsAe8nMsrSWT5y3CPI0Dj9QgneeNOiDhd9QKpZrorGhr39+hLuegbkrYfxkyCvcuuAzcFe4/gzovx+m6qLji4LFyzGUMkrJjn2A03E5BJewz8CZT5BviDOJYv4kwCyyWEERRVU0lOrg0hSHHXHoiktf4vQjkDjNBHHmE+R50nkOmJsohV6RoRQX/qUZmN1xFbz8Gfw5e+ujnRBw+vFw6anQqpNwbK54dL0KDCWrsMfIklJ8Oi69fEq2i8NvxBlDnCmE+YsY83FYBXICxCs0lMwpSIcWxOkMdMehP7ArLk4itcu0AXkaeJMi1id6UVVkKBWJfsIw82c4/ioY/9fWq3zv3A7GfgiZ7TFHKIrwMoPKMpTqCn7GwdMKOIkA/yNOK98+F+AwDvgBl6ly0izBZU0VDaV04jTApS0BuhCnJw4DiNPO10g8gsMHwFPE+SKhT1r9MyXJUFqrf+25+XoQXwFX3g7vfwv/LGCrH5vWUIoATc6FnMMgsqRya8mNgJMOdYeCk/bfMJTU/PDO2+CK+7bMK7NrQc+OcOi+MHQgtOkhpF0lJE0tw1BKxTvUapSBFGLsAwwhyBBcWpfhCcrHZQEBFuOwgniiaxY4pOCSgcmMboopGZ1eyrNhxkxCfEKEjwgwhhRiCe9UiU/p9htKNv2kqZl3fC48+zzc8SLMWrT1E9n1p8MhB8LsmdC3DzRpjzkMnebzjJdtKPmboTYkzhBCHAjsT4zaG5CXwypcFsj3bRIyXSI4BMWisoDGODQDmuEmFf51cAkwnhif4PA+caYSwquEVpahZFPvauOlCYTgxlvhlic2Pk9/S4xG9eCxy6BRXei1F4RzZNDGKZ0a6Rf+fs+1UXY74TKMOAdK8AcS9GPuj2OS/RbishSH9TiU4Eo1cUgB6hKnCQ4tTBwhyYNuROdXmB4+H2uWZaf5+Q2lOqKfIgOnpbPh9Mtg2Tr49e/q99vZ0uOdUXDYfvDR61DswA6dofve8pav8PEyv6Fk+7GZfkUBgvTHZSgOQ3DZMclxgHZngWC0HFtKwMUlQAouaYJJExWaySpjqouATyniIxryFSUUUuRTRpMNJQsje9C6AfzxCyxeBB+PhcfeKN2Da2sdN4yE66/XGtOkaNu0VhvR8yJKHqysoltMNlEOIMxgXA4AGvrSvyyM1uKwAJclwCociohTgkNAsidTanIz46YhXIai/humofAHxJhQqglsXhmGUqqP77UxT8ydAbfcBR9NhGkzNy6Va0vpBo9eBq1awC49Id3viLR9CpMNpdAGjrbWxBmGw2ACDFSCsf97V7xoEQ5LcFmLl/thO9BlS/Y0lyvAKcXfoIQAY4BPiPIxaTof5o9MJhtK1oDNEByLYMp4I3fe+oZtYrRoAnt1hwdvh7o7y20TL8dQqqPPkvtdheiFy1BcBhNnlzJaYUQwpwoXiWvmi7fFxNuUWyC9zbyp9AiwAofRxPgY+ByHdQnZU56hlIZ3fjzH03cuvQ7e+RLmLGGbGZuhmMNrUG94zZ+xrRtKtSF/LewwzNSf39IjJwvuPx+aNYU9BurwepzSVUzKNpS84gphApgaXrvjshMOXXDpjik8yQa9CkjyVHjK4SJcphLkD2L8hsPPBJmdiHQhooqUYSiVSPluaBhhwRwY/Q3k1IIHX4H3vmWbHHVqwePXwPD/+dadi9efKNlQ8kcwbIWnGGkU0o0gfTHNMXvIs51VTbfGbOAP4A9cJhFgEuksJ9+ndAd9zND2BrMpMfXF/GrBosnwxefw1hhYtNI0pnO3Qfj0aAtvPA077CzFzjY+jlE6Up5sKKXq75giTbALAXoRoxMm3bQ9LilVph2DDdMI8CcOvxNlAg6TcSjYoJ+O31DyR8DqG9i4BZC71FQwe/hVyI/AjHnbDkwa1DVnhiZPN/+vVwduOw323QvaDpB5U+hzBgV8vMQ2QfcXKHFoiUMfYvRUJHAnRYOqdpzYwH0Z8DcOf1DCbziMJ4XpxImRJ1UwgpdKmWwoFWl+OSQqsI3/FAacAsXRbYtmQkHo1dn0OBraF44+BLp1wyslbPvyrdNnkSTl16brm0yFMBF2BHYnQFegm8rcV0dHieEwD/iDGH8Av5DCROIsSqQ32hTBsgylfHHSdpgzZ3mmgMcDz5nm0stXb5uyZ8dm8OrdsPNQTLqxLTVt04zLN5S8tNAgtYGdgd4J2RNnB5xEcmI5TvFS1FWosutTcPiDOBMI8BshncEt8sElXoahFJQqX8/w5tx58PEPcOdDMHuZV65/Wxr79IbLToJdO0JOd0WPpuMdM4jps2RDyX+ePBXIpQnQC9hF2SI7Y8pZBKsxnVWY09VTgcnEGE8t/sKhJBF59VcV9BtKeaKdFJ+DbqZpTvvYe7B6fc0b4G43lEoZSvvCmq+3TUPJBTrAXTfD5ff/+8DdpZNpvNmskalaREvN0foUrPfMbyhB6fKXXl8MHX2mIS4Ngbo4pCWOr7uUEKSQFNZQyHJgOVHWECNGps8rEtTzipMEpU09aS4CC0JsDXz+JixcDY+8A1P/4T8xaqVDx9awcj3cdxEcNgKT8pWjazaly1j7DaVaeHnyQfzVbNKkGjciQANcags23okBhzxglZS8lVJdPNwNeF6fDQylmBhxB323DNYugumz4ZZn4IdfYc36/wZ8mjYyynlaEN66F1p01C7Wkt/UFqmIJDkeXEqXng0JTiaNJ4soDcmgIVCfAmoRIowrNdqhhCjrCbCCAMuBlcQpTBRS8ZfMLctQkpOGTBLnkCaMhpnT4MOf4fOfIBKBgiL+M6NebeMtP/o44e0a37/+iNKGhpJHT+bzAA45ODTApaH+Thf92PhHkUzn5bpMqlHA59RI9Tk5GpZhKAUwMamm4sGr4fWP4a4XTKn1+Uth5dptHy4Z6aaa4dH7wBWnQoq/+lo2Ju4z16cQlzaUSkc4jOPOJOyUiLdBtk/2xHCIECcfWE2A5bgsJ6DaZMlKdrKhZA3XfMGmrrlv+S/w4wSYMgte/RzmLTUtILb10SjH8LdYBN68DzruIinQRBid65MBfmU85nNC4DNYjFmaiUN9XBrjUp8AWYJNCIcoUYrJIJc4KyliOQ4riZCnsuyecWafZyOTMd8VEnzqGNk4eSxMmw2jJ8F7X5rMhfyCbR8+DbJh//5w1AGwd2+o1VT7YY3XdXiR2mRDyab32+HBqi7QAIeGONQjTiZeww7DpRzW4rISWIbLShxKSskXmzKb75ND+JyHtUik1hUUwdqZUKsuXHYvfPIVLF61bUTHt4yhFAGaXQn1T4DI0mrOJAUCYZgzEvJ+Tw6cb/2GkmuIuHANtB0MS7cyr1OfrnD64aYHyNDdodX+EhKLxCDriglZj0G6vsun9OFy2PAwuv0s7PMi+kuI1hdxF/sUzrV6XzOfsVYAs36CD7+Hdk3hox/h6ff4T4/amdC0oVGUThoMbVvBIcdByAolW11ppYSX7am0oaFUmkGWd6AWyg71+Psl2e9rSTgVe17wMZ/DtBnw6RgYOwXiMVif/9+FT5P6kJEGR+4LXdvBfn2hQX3tk43WrtEV9nn/UnxcdR5eOW9bWCGX0gUBHEr3RPI7KfypSuk+47VYNJRjPsv9CxbNgzG/maIZY36BBcv4z4+WTeGbUdCyPsyeBx33x0v5sCZObhKv8nvJ/WlecUr3JqlsWEMs4INxESaBpQSviXWaoeE5U2HcH/DLFHh1tPGwxmL/Xdi0agy1syASg+IicyT5suFw6jmYqJtncnqloaNJfMxPAwEfvSSfV3KTeKLfUAonOQADen89UDIfP06EH6dAm0bw6Jvw7W//bbppVM/0BWveAI7dHw4aCE2aCwZNMZEB20rBr+MFkva4rKIByXytNl7j36BPF8gWDIJ6V0ROwmbSSSCRCDtrDrz1Bbw3BqbO+G85fcoavbtC/RwoKYLnboRmO5MoQ89ibPlw7yx6armGkgeL0mdsS+sGbpIu4Nf3/OemrFFWR/BbZ+CzchksXgDPfwLPvA+ZaRu2WNhuKOETPrFKlLKKRrgMxW9bMZQ6wl3Xw+UPbt1Az0yHc46BxvWhYzM48HD49Tt4azT07AQZGTBnPpx9MjjW02ThYc+mRJJgHPQpcJaYUo2iHV1qOqcHO4CbD/GVEGxkvHYvfwaOa7zDv/8Nj74HxSX8vx6nHGJS9GplGCW9TVOjqNNYSlexb/9XsGGEwXrg8rE9tLxqR0V4zRatZ7UO3nmBNIhNg2AYJv1qUhpysqBubXjnW/jg2//fsGlcH4qKoH9PA5OZC0xzyN4nmOIiBCGQZQTZL3/ArFlw1LmiiUXa92xMRCEFrxxyDC+NL8vn/a7jU/ZbQGyhqSLopEOoOUz/0cAkPR0efQvmLIK4C9Ho/y+41K9jeh8tXw1nHQXtm0DnztCmGUTXQIe9wBWdOJna/xJK922J4qUi+xW/sM8gCgs+NpWumZSWNCmDAXDXQ9wBJw6B9fDpD/DXdPj0R6OI/3/nbwDHD4Z+3WGP3tC1E8TUOynYWgqzlSn5vr+LREc2BbhIfDBLjjebnmQrCGb7ntEK4svBXWP6t8VWwotfQSwIX/8Mn38Hsfi2mba1qUbDHCNvIlE45SColQm9d4T+B0JsLTgZEGiu/V3tM15ttMkWiMjEq1RpC3lk+Qwlx9MXipbAE+9CKAynHQYp9YyMW/AzvPYpNK4L4/+Et74y8Pm3K6b+W6NOFgRDcOgA2KUzDOwJO3SCmNJ5g83Fy5YC8/HOE9tU0mI2TOW3BRYK8VLoMn0OpDoykNYYuoqrXYOTCc5qGDMeJk2FtXnw4qeGr+UXeg25/0tj01e9w+ftTFbgqmJspFO6cda2YCgpmpS/BtoeAMvXbjsIkJYCDevCmlwjJMIhCAZMr4BWjeHWs+HYIcYbGI9DWgcongOhHBLpWU4AoqvBqaWuzgsxUaQl8MJLcNZDpkfK6YfD1Nkw+ifYdzd46VNYtprto5IRChqjacQB0KkjrM+DkgJj0J58EGRnlU4LCTWE6EpIaw2RFRCuD4HakP8bpDSGcGMomGJgl5EJ731jFOvFKyHiwHPvwKIVRjDlFWzf/6qMc4bDjPlQLwt2aAkPv2HObBQVw6XHwjVnQu2ORjDl/wlp9RUYnAGpzSCYbVJNQ/WgcCY4YaO0/PQHtGkO6QF47UvjWBj/h4l09dgBfvjdRCW2jw1HRpoxntashyP2MYpgSQns1tVU1EsPQnExhJRuFawDofp45Y6loMdzIV4CoToQL4CC6ZDawCguz7wEQ/vA/GUwawWkBuG78TBxFqSmGmM5Gvv3e+tsraN2LaidYWRNMAT77Q6dW0BKGKIu7LIjNGsCBQUQCEF6N4ivh4K/DC8LZkPRDMjobOpBFfxpElPSGsCMX2Din9C3O3z6M4ybDLPnG6X89+kGJrH4dhhUNIIB6LmjZ0gdspdJQzx8bwilQstGEA4YJ0QgDQKZpi9ZWnsIN4B4HhT9g1cautBEFVPS4cwb4IkPPKU9M81E7ffeBR5/x/Sh3D7KoZtMqJcNjXPMXh49yBRH2HdX2O9M4zgomGb4VdoOELIp3NbJEwS3BIpmQ2pLCNQy3xdPh1A2RIvh9x/gt1kwuB9kZMGQC6B+BjRpAC99AsHgfz+qt3kMJZvLWgLU3R3qHQmhRuDGKrd8nLC5Fl0LBX+XDpNvC4ZSR7j1Wrjm4f8YowxCVoaXHnLiUHj3W+jWHgIBYzylhOHPWYYBXnAcnHmY8QZd+qBRuLePzUS8mN4DgYBXfclxoEdH+P0foxxO+BN26wztW8D1T8CAXWDvXeHOF6AkAqlhr+xwNLb1V3Halsebt8P6Qjj1Jhi+HxQUw4ffQa+upu/W3MXQpS0886ERhAHHKHOhoIHrfznFcYvSjWP213EgNx926mBSwzq2hj5dYL3POZCWCrMWGD52w2kmLfi2Z43yGAoa+srKMLRjqwdGY9v3eGNGOGRg47rGkRcMGi91k/pw3jEwZ6GJnu7RA3ZoBc9+ABcdBw3rwJ0vmWh8qyYm9TQUNDDc7vDZ9E4IMAq4g8H9JvWhRSOz7wN3g3sugPfHwJ3PQzhs4IjrwTY330S/t49NC5fLTzQ86JE3jZPowH7w9LUwfip89ytkZxoayy805+8OHmCMn/RUkzLXoaWBzVcTjG6RkWbg9V+MFP07hpItR9vmHmhycc2eMW0QrPrKNgncNgylLFi/FNocvN27G3CMF7c4sm0f3ttI+2U7+98+wCtfErFOBze+XTnYVkcoaCIQ250JG2cH4dUz2z427bAnHCPbGL34a91uH5thpIQNLGLbnTg1FuSbbhQD9Q+uuZEERpNwtrFdbADPf7zFjKQwcD3wMjBwEz+7IXAwptFctxrZpS4UFpcyklKAA/GOsf9XRxfgCUyTvBHbWcu/OvoDTwkWe/1Lc2gMPAkMsB/EYv8vjaRumHK1AHuw8U65RkBfTHnibltyIdtIxLUXsLuulGr87mLgOeAWKa6bY1wJXPL/1EjaEzge2J/No+E4wI3A66A+Yf/yqCK9jADurSauVnfsC5wBDN4KtiVHcLoXU/Jli4ySyHYjaesxlBwg5/Ak42kW5P8AJfOSPhsPRdOUlqdRMBGiyzf1rLbI2IICdEdMkeYnRPy1k4jQMpxsvL46aT5DxTZ/K2ssl8LfC5iTBNm6eLUIa1dDmNYCzsc20PTak4LXESHkw8VAOYIkx7ceWw8uk+r1DtqcozfmGPJHPuW4JaUL3dsCwXatLSDRf6I53gk9u+cBTG21ZCOzvvYtU3/n6Ld1Bdu6UigrGimaX1nUVk+XVUyb+GDXwje/BsKJHN88ko36pmx518femD4Qi4AhPieAXWsdHy5n4cWvs3246ZQxb6cM/M/y0VO6YGIVz68xDWKTh5+Wstkwfl7Wu4O+92ZWwIGT35NZjrMlOwkng5sJFvtIUQG4gI33di+TIXwMpp7g9lF6FGqf61F1D30toB/wErCD5AtJeF3Phy/ZPhxNxp0wXh0z/zhRvOR2/T9jI3m3v1i1v7OLn57rJMnHyvYgvYz77XMz8eqwlcfPsn38PHmsAw5g057A9o/T9ezXgcv0WTPfeuqKB9p98cuHpkn3NfLJiOY+WdSyCnwiiOnb4z88kQa09vG85j6jfhBwLaZMR7Zvjsnz8sutepI3mbq/ro8vN/b9beVWrhwHW8OJ6IGY9sWLgau3s6ttYwRvOI3LN4kHyZYUbHoZpIgOVr4IUwfCwmfBXQU5h5rP/xkKc26ApY9C8Z9Q7yiJwCdh2dubroeSmddTQsrNN+rC+LGmV8kW8kh0AX4UIxyHieVdDJyi71YBVwAdMUeTrwf2w9REOR4TNSqWl6tI95+g/3+KqZsyEPhF7zxfz68rZnOvmFBjXbWBY8VIpyUJgqulLIWBb4HLZeAt1FzOEMNrLsXnaExEa6YY3GVijudrbT9gPJIX+xSCRnrvLlrbpH+BlnbUfH+X0I0CL2rPxume24ALJRQygAcxxVA7ALdi0g92BWYBfeRtO1V73B6voPvRwP0SSDtjoiYOcJXg1kJ7W4CJ5mVgOpc8BPwloX22BNQKoKfmtDem+eZpUpwygDOBQ4Uju2C8wnP12bWYmjq9gRt8BkCK8GlH3Z8vQRUSLV6pdW+u4tW7AhO0NusceALTmrQ2xnMeEu7fIYG9GjhPezBOSubZmvtA4dzuUiQvlIDOwXjguwNTtG8naC+7a/+KpQys0pr3FBxsEemLNaeWgnFEz2mg+68VrRcDNwEn6b2NgH9khAwEftV32eLnl2G81430WXP9OwDoKrqcpjk8pr3qJFzbSYpIb+1NiW8vqzs6Y2qSpYkmVup9heJfAe1VCaZxciZwkPY4LmUpRft3ACaK9C2mHeOuwufDpPzl+9bVXPs5BBgJjNXa79A7h+p5TbXPTWSApem9+wsmudqHFuJPxwPXADO0Vw8Ld7J0fxvNxTaCjmJal/YWHrbENPPO0ec7Ag9oHWnAs3pnW/GLVExT6BT9f5Do91xMhO4n0fitosuQ+E4XPWdtFWCUqfufFU9ZIb4zQnR0pLzgf4nX3ILXBekRrXGq9vUW4Citv634/B7iy6niSQt99zX3GShnaZ9z9Zthgk1HYLj2+2/t6+H67W6C68/69z7BYplkzW7aux30+056Rx/RRkz01l6/Xa/9PoxE3Vb2FR2MEH/bQevfX2vfR++8VnCuK54+TXx0H+H3KJ/MXb6Jed5+mA58X4u+OwPnyEBpKJy1xxBOEq/7VvO9XTJgqeB+kHjgyeLr+cLph4RPPUUjuwmGRaLL/WUoPaLvJwsf75J+kC26f1y40lq8Jldy4Xy98xvh2c3ax+ba3zai5R5aW6ocJh3EC6/W7+0cLxHfzMBkFxwvHP43T3v2xNSRe0j8JxO4TrTbVvpMR+FQM+Hfs/q+hdbcVvvjCra7a9+fF2+wLV2PFGznSG/Ill44XPpCG+AezaeBnr2H/t5RemML7WGhZEqu9rOrYNhJ87xOPGS2ZNq+4tntNc/dxWvX6rvuPv4+WLjy/8RQAmh0JoSbmr8XPAkrJ6k8ZE/IOURxi1cgb64hobV/Q8PDINwIau8N696FwuWbzr/53zOUglLGjpBB86nPo/S8GNqReG1L/we8J+F0OF7Xiq5iVPUlbI8R8hYDx0mo2Jo0xwMf6+8B2k9HQiCme3uK8FboXUjY7Ak8qnuOAX4DxoghrxFT3EdE2kUKywCfd/IB4E4JyBGa/0yfN/NjMf3P9f49gc/+BVrqrjXMk0DqIYHQT0wgon18VHPsL0O0r5j8r1L8rJBtrPV8Iuayj5SYryTIB+hZP8tAnibhO1+K6K5iUjYCuUDC4h68Irur9P4WYnaI8f0lI+5swepneYRDYsKDxXjf0+/HigN8pzl3EY7eITjtLGHXToJ8pBTduZsJFntIUYrq78bAKzIo9gDekgI4QPuyVAbh7xImTQSbfqKR9pp7VPuzVMLiGD1ruYTIXOF/b9Ffnp6xg/ZuMnAp8Kf2u7eEWD0pbrbrWAspH+0l2B4SXdpo0g9SAl6WYbeb6GBPzd16Zp/X9+302+ZSoEYJJt2kuM/VPNvJkGmu+bbX/U18xn51RxPxpiEyUGfJIOiJFy1tqzn30t4OluLdXnicIvo4VfiWL3zsAbypdbfU3lwkXtBCePiyjKJ99d7J4jttpbSXaK9qSdnME288RjCICk9mCFfaCNf3EJ8JaE5dxQvbaL67SgmMSTFpIhi21lzrStkZJcWop9YzX7+br2e+I1w+XXB5Q2tfLpgeIFycrfnXFT49oHuropCnCU++054fKB7zq4yNBcKlhuIlv4sX9RSvOFj0VV9/Pym8aaX5NJAhNF77Uk8K13zhxULtxSDJt9nai90F67bak/bAF/quJ6YD0iUyDOfqXTOksM8QrzxC9y4Tf26mfesoHra7ZOTdosF7BKdhwqEOms9ora2u5rSz5tNYNNNEuL1Oa9xBvHtnwTEk2F8PvKu5b8rRS3s6T/ygpfh9hpxab2pPLtY8o4JLS/GT5cL55ZI3vXTPl9qDboJ1P5+Do6PWuRI4RH9niKcdJLg0Ed+9V4623aX45wjenwj/TtXcI/pNQ+kGVudYL2PLBV4VnTaWAl9bz/5TfP048ZF84cJireci0cW/WautqXB+N7wOlutFxy205zuIh+ypvxcLN/toj7rqGUuFp/tqDxaId76p554HfC/+96FwcZA+20PPniodoZ/44Zl4beV/kIyymS2DfE6cHOF/UPi+XrJ+qBxH6/R3ruTaXrq3gXAwovcdoXe/tjUbSpsuyc1WvCte5H3W7GRo0FzN4Hy42fQC7/hegz0ho6v3Xe09S3e33z6SR0MpxXsK8bro81VCzmVS1lqJIY4XI5sqwZDpU4aXieAu0N+/C+nnSTm2Y4mYX4GMl1Z67lgR7956V64UwZN9hs7fIpR5mvtqebUiEkBTZPjMFhP9C5M+MEievvtF4IOFr7Z+UZ7WaQXg9bpnzr8MH1fer4iUjQX6f0hC6E8xOMQYxwLvi4GmS3Dsrj2ZrL0r0r7toKhCM+1bUylhQSl/q6T4DRaMSiToWspDfx9eKsMEKXW23/fJ2se/Nc9c4VlQgnOd4Fci49yVMVGieecLv/oLx76S8lJHv10oOF5YDU/3xrpt4nr/Gq03X3v5s9a2QnNZrns6CP9st6hvJOTbSdmwe9VOcBunNS7QPjTQ33+JI77mo5tjtMe2TewnvqhIQHPaTYLvMymd9THpUDa1ZK3wfbnw6Qbt6VR9/6F+01ERgAwppb9I4O2p3+8t3MkXrGoBL0ggF2pP1gufVshIv46atQGvq318TOtrKryrK4G9n67r9e4f9M6fNJ+Vvr1bIh7VSXO0itRXws0mUsjOkDGxTgqUbe27TMbaJ6LB6VIej9A1T89oJ4Xc1bwbKaqHnEcBwaKh7i3WXq7G63q1VnjQQ7xgqvAnV7wrV+vsqnfm6fsM0fZf4hWWn6Xos5+1N93wOglFZLCv0jysQyJeA5qxTTqWyqkVFy5M1L4F8FqDZgiOL+q3IX23Vrzgc+FciXD2Pa0tW/et0vraaN7PSI5cJlqaIvqzEVtHUYaB4o3zNLcxev9k7WOKtIsjxb+WiL4Lffu/WPjYUPNKE+0W+eTpsdrLmTKmGmnvl0kZbyt6nSwcWKB1LdIe3iZ+OEd70El8I20z8Dzb7Suu56sNKMVa6xThW1CK8WLx8ZjmvE7/ttN+fUSiDXyCj9ZWtGiZDKEWyt7orT0ap/2sI2PZOnbX4XXrKZJj0HYA/FZzsxGj+aLngOgpV8/eVTz7K+1tnmDaWbz9O+HHWuFSZ+HcU3qujbTW/5f1A0drfUeOjO7an/d9MMsTXtt9d3X/IulE3YSHHbSv3+OlHH6pf5uLht/06Uwx0dckwWGZvl8qeHQRLJbr3R/IqMnQ/l8t2r1QhvEg0U5MMPhTz22suX4rg+wiGYBLZRRN1d/d9PkPW7vSvekNpXWjvc9q7QqtH1f9fF9kre5BsPM86PEDdPyk9DTixdtNocp3upGUoWZ4ebf1peg2xEtF+0mMckcp363FeF6WgK4nxaGnPHb1xFS+xDtTVE+In653FEqATtczxkrJ6iLBNVrKOyKajvptGxFPIylGyCuxj5jBeAmSaVrDODHFtZg0kxl6Z0Of4pCtuVlGeQKb7yByZSNDCmeaT+k4VMxMvcXJVJSthZjhrxKyw6Rw19b6G4ux52i/s7T374gB9tDnJ4p4bBpmUEJrJyk12dr3nwTnQu018kL9Ihg1ksc6JubXVkysuxiZ9Qov1G+sJ+x4rWk5XoeGvX2KwjAJRZta9r7+7c3mPdBdS/hhjcJsrbeWFIp9tIedBQe1OeRP4aF11YyU0f6nImx1BM8fhIu1ZKh0EsyXaH/WC14DRXsF8sj30z6Nk6LSVsbNHHnfRkuYHyQHRpGEvj2jZs+h2QjP7z5lENFfZ62ng+AxSzD9QBHOAcKht/SsYtGwNWrbCT/byKhJkwLbS8+u7sjRfr4qnLpac/9DcBgnJXyU3j9EQjuGd95klHC6l/ZiL+G05VGzteZhUozu0l4MF2w+wEtB7KJ9Dwt3cyTQrWFhPbXF2udbxIN66107if/VV7RvkuBtFcQ0zTuoe7r7FBnblraO3tVRnvQPta6QFJUfRasN8c56WKMXzWWM4N+cRIMKwnKSBIWHTaqhB9izRrWFNy2Er67e20/07mpu2cLP730ZBCk+OdRSCtFOopUU0UMzzSsd76xpf91TX/C7TZ93k6NgjN4/UcbxMB+upsigQXKlWPC8TXg0TvBupjm19PHfA2XcZGg+jfDOHzUWHn0geRlX1Ow40db1cio9LRpsi3dGxkZpfpFMWqW1rxauNtoMPC9fONDPZyxl+PCtv/YzVzx5ku5ppGtH7fk04V8TvPTfDP07SfKgviIzv4smbbSpsZ4/wecIs2eKUoU7qdr39oLVQNFkkfbmV+FhS59TpY7W9gveWVN7Rnmy3tdetOzo32lyKpToffPFczP/Zf2tueY2Qet3hCu/+4zR2uIhmeKDk3RlyYCdKV3uQNFNHe3ZZPFFBKccOVfr+iLHNjU7BS8ltRZeGvBYwTGo7yxf2QXvfOKzmv/vmCylPPGEusKVpdLdHO35C8L9o328qYPmP8M3v612bLrUO+s7yJsI2YNMFyuAFc/B+nEQWQnpO3rRo2A2pLSAgO9AUjwfFlwM8XXbU+/KH+uFtEPlDbDniGpLoQtKOAwUks/F5BEXYvLpu8nKf0JM7ThMKsC3IqTREgC1JOhOk6K1QArcV5hUkx18HvU18k5YJeZeKSrTNYcLJOQulSLSR8QzWAT6gphHRzGCJvK2/KTIyA8SgjEZC+tE5HER7FAx1Cc1n5n/Ai2lyGBYJAE9Set+X3O0Ar2D5vkdJs96keBwloyZ333GVb72I1X7e5gY2asSGO/jpTy+IoV8gpjk4fLozvIpVY0l0NYLB46VYjLN5w2aI4bZUcrjP5rHBDHEMySAuskj+xLeGYqlmueHurcpJl3lIeHDsTLgvtC9azYTLLL1vgKtbYlg8ahw6gLh0nI5BbKk8PUTbn8gIdZY9JCp38XES/aXcFqrNc3EnE/oL3p5TELiZNFCTPc9IkXvFu3Pd6LNuZjUuYjg20jPfFvv/svnKS+Won6I+ParmpPNS99TOPWTIog/aM9L5DGeJ8F3tGA3RZGpWdqrfcRDWgvOM7WO96lZSmsT4aM9u+di0kxWCv5WoH6tuV0nBa2Frpnao3Giqbpa23g9e4Le00fP/MaHVwukLAwVj4kKHr9KccoXjli8zdL7PhJ8I/K62+IXf2FSUw6TsjAHkw4802e0NhTP6qb3f6R9daRgHuDjk4u0pv9JOf1N3tcM8eMWmmuJjJHh4oNf4qXi3iIl/Wzxj6jor47wamkVDaV0KVr1hS8DxAcuEj86VHx3qva8UPtxldbxm/DGZhGEBacDZJRPxZyT+UrwmS76CwtHx2rvJgqfUwXPKYLTfPG5HeV0sFG50dqHCVKur9E67pe8qi/e2Eo8LYJ3Fu1l7XO6YBQXHOOC91zNZZnu6aP3/Kz7MrXXewkuS+SQWSw87yxev1i8YrQ+n1dFuFRn/CqY7Y45l7JO75knmjnIx6d6C3+s8TpdfPo77fW+mu800VmB5MAFuvd3wWO9ZMaXgv9K4cSluv8P4X1Uv8vT3p0svL9XxreDSaHsrz3O0t/TpHvkYVIiZ8hxMFcw+sLnrMsVvq3Qu4Jy/o0TDn2l587Qvf/WaCB6/k0waqIIjU3VPlS021syYbJovEDr/sNnlEz0RSinYc7+RkRPK+WkOFvG/DSfI2ea/m2KSdv/WDj6q3B9vvD0Dl+EqoG+D0tWxkU/p0gPCEkmjRHPPVq4MEe4kKU1fCwZ5p9/A+HZ1hud2OQNZ0sAJxM6PA85R8AfPSD/d9XISYGOH0D2AWX//p9DYcX7hiVtqrowW6KPUgZE86DpYFixZeqqBH0MqLyRKoS8RARyjU8o2vifo2dV9JwzxGw/wxwCnSFCDLNhBSv/s/EZcM9L4M4VQUWl4F8kRoeYRXOFestbT6ScSIStwLS1lZ0NCJNdCerbpUjn+eCYnGg6SJGMo9n8/ZiC2rPk94T0WayMfXalOJ0jwelWgSu4WwEc0iRgXP1d4oONH8fiwjMn4Wopn7Zu0L23+oxlR98F9f/CMujMFjaIaq+TO3JX9G4/7EiCUYZo7S4pIuXRTEDvLdG70qXwxH3zsfO1Fa82VUJ0qpTXpWXMHykF3+AVfvkUL3WponSDl6S0vlVGRMumvVoPenWr5fn3IF2Cfb6e21BrievZJTIELpSC8InvOelSGNbLQbSPIog2ZQ28YgpltUhtrHks1nujeIUkcti0VQD9uBwWPhThpXeVRVfJ4xA5Fc70rd/ivVtDfmXlXiAh4UvTS6rgFNXfUR8+W3zbQxGI56u5H3EfTfjn30fOy0el4HeSgbSleV95esEF+vx+H9ziMu5qyyGzp/DrLd/3yfMPlMEza8Lz/fDyyyD73v2FVx+IRhpgIvsVybBk+V8V3WZrGDaSORcvsmsLpSzFK3qxgIorhtr7Fvn4ZLpgWtZxhLD29GG81FWS9LZsvfcO8ZbHy9BZRogX3YvJcInIedeETX8O7z9iKFlw2azpjCYQ17EJxyey6w40Z5FC9SFeCMWzYeV7ULRs0xpJW8JQcg1KTJsGnfbbKmHcXUTxy7/0/rC89L9QutpMPXk87DmDE+SxmMp/c2Rg0r0mVMK8h4jRfbUVryVTnt3f+P/dOLKnOMBvW8l8emBSYUZtw3tqyyfHqXpzUhvxuJvtzZ63pnGUDNQx27fiXx07SjP7a/tWbB8+Tf0oTCS/ooqm9TBRo2cwKaRlPcfxOSMqc+D/PzaUkn2WAZ+dH/T5CawvqRivnHhA4tBem1rMbYmIUhs47jR49b3t1Ld9bB/bx/axfWwf28f2sX1sH/+FEaq5iYVJMogBGTmQ2gkCtcAtgegCyJ/pJZbYgH2tzpDaEYIZEI+Z5rLFf0Deim3TL+0CzeCXH7cbSdvH9rF9bB/bx/axfWwf28f2sd1QcjBZyZkdofU9kL0/OEmVY4tnweJbYe5z0LAPtHse0jqW8bA4rPsS5l4IeX9v+tS7zTkcs4P3P78dkbaP7WP72OaHbaZZiEkVnbp9SzbpsKXYbWnthZsBfraSYdZmeP6mHFmY81jbcWz72D62j616VL88uIOJEGXtAjv9DnWGbmgkAaS2gzbPQvfXoMOb5RhJmkL2/rDTX1Bnd/NsZxvYORdoDJN+hFe2R5O2j+1j+9j2RwRT8v+m7VuxWUY+pifUPWyeNgYRvIp8TbfyvWiHKXixfWwf28f2sVWP6pcHt7WwOrwMaR0qvz+jqykFXpWR2RNWPukZZJvGoNk85cFDQBguuxn+2LzFqHfGVKzbE1OWcz9MGcgvMWUZb8br0TEf0zixs/7uiSmJulZ/76qZ2/K7tTAVe3Iw1VL8q7tFz1+CqU43GFNWs44E/iCM5/lWzGHqyZjKJ9aj2QDjNeyDKUvaCdPboiXmzNiRmMaC4zCVba7Gq4h3h+Y3EVO172BMcYPDMOVNf8RUF7oEU4FvsJ61WFcGpuzpEn23ltKFJKozWmLKnR4oF8HOmGae0+VoeFbrna77TsJ4crMwJdgDmCpLR2C89Sfjneq7BVPydiLmYOWVmIOVWZiy3TP0/jCmStPuooza2rMmmIo2tTGlYXcWfGxTtxzt5c6YsqznY4pmfCNcuBOvX8x1evZ0Kcp7YKp3NcNU4BqKKfvbQVe69naK9ukSTAXDOVK2i4VzjTDV/kL6/WWYMseuPovrXZ2ESzMx1XYe1vd/bgIaOhWvQl9fwSIPr0/NnnjNdHuJw92iuU8W3u6Jdyh9oPB7keAQFm6ehil/OlhKoKM92U37daVoZrZobx/hqO0dVKjnXKF9TMGUVrcNni/EFC2YI/jNFk511dzvE73b5qi76vcr9YzrMeVfF2IqYHUWXlj8nqnnfI4pOT1jE/GwYwWDNdqr67XHs0XPbbXPp2H6cP2NqeC0ElMBa4jwr0B7vov2oj1eee29tZYTMaXxx2BKdF+rvYsI9wZiqtHlCb62YmGe6CVFRkYPTGXHSYLnaZpPruhmuX53jdZSTzjWXJ+vE04Xi38203qDwmnbgNHi5+GYw9JDMKWB1+P1KuohfjdSsK+rdTXDFBI5Szg2Tfj8o9a7pJpypouef7Y+KxZ+9RQ9/IKpJPeweGwfzd1W6grr3obit7tp7jHxqN6YMvRgqpseLz71j3hqb73/LExZ8YjWugpT3rq1cLSJ7q0rPC7WMxD9PipY1RNNRURrUb2nvvbJ9uFroDm3Fr4dInq8WPOYJnj2Ez+dLzz6n2hvsHjYTExJ6r11/wX6TSPNcXPUxO0m+h2gPd9HfP4XyQ7bILa+aLuL5jxCvPBvwftQTDGltpj2BkvFJ27S3ke0R3l6R2/RR6ro8QLR2SDR91rBsp3owNG7ewgGSzAV1RAeXI0pFd0OUzHQ6hpxPT9Tz22muV0lefizZOflkl2dBOdu+l2heOJe4sGForX5eM2F/+2RKpwfJLo/SrQzEVNI4WDpfjba30n3Hu2Tn3tr/08Wr/wdr0/TKeLBq4TzV4s+Anp3E+FEBl5Z+ybCp/aS91miidaiu9bSPX8TTtwn/O6EqXIZFayPw1QwHSQ+OAevwuc2M6pfzKEEqNURuk3zfbYYFl4JBZMhEIaUttD4MtNw1o5YHiy5B/LGQLzI3JfeHRpfDKltvfv+7g9rxhrwbYqxuYo5qPjEzofB5H82K4yuEJLmC05L9e98zWInMbEApsznsSKOm8SA0jCVTS4Ww5wghSVHjPBgMawbfO+8SMQyWszGdvRuhOldkCLC/knMbJwIdaUwpDnwmoyABiKiK0Rcy/X7AgmrQv1bgJc6UoJX5mO11pCjeVh8jYvx1RJDKBRRj5BQvlXG1V0yLmtaOvdErW2CBMsKCYE0H0WkiWH3E5yaaU+Ltcd1pEDcpX+74nU8b4DpS7Cr9jhf8LNrDmJKH/eQgHpT7z9Z8LxSzO8KKZsnYLpl36ffdJFAmYAp8X6HGFuR5thae7hSCk1YQipfDPhZMc+99I5D9ZsG2o+9fYrWOWKQtuv7yTIW20v5sJ3bU8VQ75VgHInX36OjlLJ+MqjO9ylXNR2DNPcf8TrRH4wpj/qXFIU5mH5ih2k/LS7Xl3LeXfTwOqZM6o5a+zjR11rtSS0pAXHBvovWGxLudhCO1tU6v5ch1kvfvyEDJV/OgojmYku1NhXu9NK+ne0zeCISsJeLPzwqWM7WPet1T5GEYqEE4jz920G4U1cKX5dNwL+aYqrwTREuZ2kt08WHWmutxdqzetrHdwUTa9QeIoVtpZRjq+SsFq/IwWvQHNaa1ove/tZ1lO6dKGXfOi+KhJejxZv2F5+qi9fwuUjzXyZlcqnWFtbcv5Sz4BV9P8rnzMiS4txMTor2mF41A7XnT0l57CI8WynYjxYunSglPBWvQpVttrte84zqPROE4xfIkKnq2E17PBrTXPlu8ZOTtFdnaq2Wb8/VfHaXc6CJ1naUYLsS01pioXhBltZ0h/D/NLxKqEWac4HWb50GPTB9qJbKUNxNBnIvPeMI0esQKWTrMeXW5+vZZ2B6vSwWn3xbMiwmA+kb0bej+e6tdTXEa46e7TMcn9WzM4TPQzTP+Vr/GCmrVwsO7fSuQl13bwb94GrNc7bgPVf7mC3aL8ArqfWDcHSK9uIkydCV4gsp4nl5+v0cGVtRn1NirZ5xsozktXi9sKyBXyjauESGZg/ty2HieRdq/08S/l8iYzRHdBLQc1phypXvKV1iPl6j5ll6xz94LRFCosU3RFudMf3fjhCufqn1XS15tXYr0cP7ii4ulMPK8mrbVPxc7ctK0dKJWv+B4mX1tO512p/a2sMrpWvcJv6Xrj3K0n4X6vnDZYj+Ipo4QTL/C83pJ+knQ0VfAOfJWC0Wnlmn4yTBeYaeOU/4uV4wKBGv26ZG9VLvbKX6cJvSn884Hua+CLlTYN0vsPAtmDoAIj7ddPbpMP1GWPUdrB0Pq8fB7Mfg7wO0dxrpO/7/Lji84bAN3cZJ0E6V4GogJvipmPIERWm+l3C9ToTxi5SFFXhNFguF3DERXFt5nnbSOxvpd2/pN39LGSySYNlJQjSge97VMz8WAabK2DpCggoReV1hUZ6eOcoXoXpfimJMHq0vRJw/iPG1lhB4TO+OYxos2lIh7Shd5nKVGM5fYuQ1HSViJj+JKczwvbe+7vlTjGW29snWfHxcitMMMbR8Kdi2z0cT/b0Kr5t1XExnrQybFWKUnTWHfaUk/Ka5PSIFcg5eY1FbWnyy/rYNTLtpzr9iGtcdpvcs1VzW6Ppe8y2UoLsc06MGKYq2n8s3vn3qKOE6U99dgVfvsjVe74XJUuqX6jethYPf4TWRTNXnhWya1tOTFSVZL3z6WLjUQgrbHL3zJuHKEhmn/0h5zRZez9bzftF9D+rziPZvuuYfVdThFeHGPCn0j2r/mvs8zJ2kuGTo2Wt8ysk0TFnWX4TfDTXXmdq/G6Tof6I97Kc9X6X1pCiaN0p010577GJ6XfwoQWp7C/0o/GginrMp4vpWKD8vmlkq3rRSCtBDUtoG+IzMBVJ0HpDD5UutcaWPJ74o3O6M18soJj7yiHhaSym8BZrHZ7rsut4WLu7mMy5st/g04f27gtNz2tdmUkisYnKXcClXTozPhBu3Cr/rin99Jxhna24/2zwKKRffCt8/kjE+W8ZaN8HmH+GP7TkzSjy/O6bfzAt6b6YMieqWgp4o+jhUsOoh59pawSVbz3YxDSyfkvJrHQX95fEvEI530z7OF/86XIaGNfJ+FQ+br/1/V3SZpb2wjc/zgGHa49lyxvTTO+vrWRGfER6V0+U9GWkHyaHwo0/xniI+sJOiQqdoH78TPq0Qr52kzxDNLhdOlgjfvpU8/l57USj8yBHO/KDrbzkwz/c52DalfvCbcKFEa3td8Fqn6EyJ5tZLuD9W+99Ivw1J2V4v+ntGcGwl3vmjnhXR+iaLFr8Tv1ou+N2G12TclpJeImP6TMHaRvBshkcbny7QQjh2rxxsjQXLJtpv27g4pPtShBedRGdLNceLxRPGin9bWAQ0/3EyJraWkSJ+8Kv262nhv5UTzQSbLO1Hbel9H+r+z8V3Wuh5rQQvRLtTpIdFBIMb9XdYvChb724lnhcWjDtr72YIb24UT/1RfChLPK2xL3I7Wfi3Sg6KuyVL6+i+XLbBEajZz3y6i1sM+Yu88t4pAo1bAEW+yH/hDKO2p/tEeAqQvwAiPv3WCW0bO+cvb755R4Z2NN3HIBpLsIf0eY4EY18xzBvx0mj2lkD4Xsqn7Z5uY3bWczlXioIlXJuO2USrzBbyH6vP52oedXyCJEtXpp45QQIUzXGSFLoeEhiNtYaA1pmiubXyeUlqi6Fn6NlIObSGRmMJi7f1mxQxlYPF7H8R06zpsFGrTO1Zmph7bQnxP8W00He2IVttMaG2+q2NTk2WIthQwv4fRW7CPm9PXPP+We/+XAyuo37/jf5eIGV8hObZRe/q6hNCQQn0SwT/dwQrR8I9Tfv2kfZ7V829tj7/TULQwjEmpWemzwA9TsrOa/I8uhJqq2V8zBGzbY+X3hTBnNdYL6HbTTicJvydKgFcaxPQUEjvdbSm1lK6HhIe1dV83vUpA/V98FwsoTRfz7PeySnaw45SyD+WUttY8G3i43gZvucWCTcPlaLxiy9CkKF3hbUntfRZWPN4V/s7V/+33ntbHKDQF2W1Tg+b+vKeaK2tT/FN1e9fl7AcKVgt9BlvG8sp07WXfgmB8DzNx9uKpCT8qnlOEC8IJyk29hmWL+brdz/r/nQrXUQr7+j5uXid/hCMVghmdeQ8mC845fv4Y8g3z6ho/g3x19q+9WTjNRMer/dl6bM6Wt9gKeH+niS1fbSVKhxdKjztpWc11zNCuuroXht5r6Vn7if4zaX6eRlLFDl+REbZWuHKUXhpp3W0b001zxzh7jwZbHniDw1lfHWWQfur5oYvc6AQr/lzlo9Pp2jf1wo+7UUjc4WrC7U/18sIXy3YFAunWyliMF3XJO25lVdp+n6hlObv9feu2rtP5BxroXlah1ldrTtdONTAF5ldLX62s+RBHX1XR/B9RHR4wibWDzJ1ZQne6Vq/Tatqr7l2kdz81AeHGZI9i+SYbC88s3pCiu85q8WvFosuG/h4ZJre30vf/+aTefUEo3eEC3vLmWEVvTw9p432OK559NK+viE8qCv4ZfscV58qqnWwcK+J5vqOaKG7njNWazlYax3Ppuwdumn08Fq+v9O15n21Xx/gZdr8InhaXSslCQbLZTQ19fEU+32K9r2WPm+gbItvdX+eYFcg53orwaq3ZFKq+EBY0aoJvgj+dBnYK/SsDJ92bB3DtTeR43OLj+qfUYoD4RRoeJZn2KRkwvqPZDg4Xo9lAlCyANZ/BfnfgJvr81EGIRCE1rebYg52LB8FBdM3pnB5spjePGeUhM5Pvg5LN2/G5Y54qTxLxESGS1jHpLB1FXHsJkReKqFfX4zvE3n5kFe5vxhTa583sK08iXPEFE+U4TVPDDUmYs0V8TSWsnmqDLGPMSkK60VA1gPfR4KosQRJXFGh3lLKXtZn83yK7AUiwHvk7estb1UXKdFfiOj+J09UU3kOf5LnCP3mJTHPWb71V3c0wztPUUt7drxPsbwCLx1gd+1FvuZxlzw7k8WglimCsVyfnSjBv1ZK1PeixfliRHn6zSQxmlpi8gu0Vw0VDv9Aa9xBimFbPauV9rBI+7SHvLFLNIf3fV7YowXnl+T9ayaYrhBu7aVnt9R6P9B7ftA9AzGpRhOFQ79ovjMEm7Vi9BO1J4313cditD0Ez1eF2yMkEN6j5ufL8BmwnfWsERJAzwqmazSXedqz+vr8fM3zUSkIe8mTtgYvt/91CeP5gsUpEt6ZmBSTP30wXI1Jrxgn/A2KXl/QXluDp6+iGl+Llq6VAnin5n2IlLqIvHWr9ZwUPauub13NRDfrRLeHCi5fiY4yNaf+UuBXC04fiO/8SOku7DUZdWTw/ap9rodJ67MR0MvFo17XO3cTd50mo9Cm29kUVTTfqaJtmyLXR3MfJFi9ITw9Up/vLhzb2+cN3w+T/vO39vo74YE9W3Sp4DRbe95Cvx0suGaI55UIn/YQHG3koo5o4wjxq3mC0xfCm2+FN93kDGmq5/WUYl1H972ouf+lZ8fkqGih9e8rJX+a3vOW+NAYqpefUU84845wZqloM6o1jJcidYtwZ6Let1Aw+8lnLH6iedYXvs2QETFW9HCoFNdJMnKvlEz6TvKtmxQva6y9J7hfJXh00b9DxN8+lMxoLefMeinLr0hG7imZeK5gt1r7uUjPWSE8CsqY+UGKYUT35UvOXqF3faZ976U1HiieHtY8PxNe5Gsvzxfffm4Te9XbCCeXiN92VRbAE3jn6T4VP5go/GwpukA8w+KPPRt0g/hPS0zqfT8f7/5SezxdNPm1ZO0Jev844XUj6QENBZ8/fEryCOHDN9qTAzBpkjcJhg8JPn/7cGyWnH0RRW5HiF6e8EWxfhUvHq93NRQNTNU9i4SXNoq1ZivRw1sIx7+UDL9AtPiJDwZrxTO/Eg+w9D9B/LSN7t9N8PlH3zXWd9O0BznSQX7SHi0U3vbWPn0tvtpK/NaeU1qt7IRa4tfrhRdr9K79KZ3B9KOyBPbTsz/X3Nv6dLRtZlT/jJJr/RPfQ+09k/xRt8Hcq40ocCRqYvrb+r5cfd78Imh5b+nfR1fAlB0gsnbTGUqb44yS+3/snXWYXdXVxn/n+h3XTGQm7pAEEiC4heDuxQt8FIfiUFqgxQoUCkWKFSjF3R2CJ4QYcfeZybhdl/P9sdbJPTOZ+ExIwt3PM5nJlXP22bL2epe8S5bouA/hgPM7fY6shHer+nGpztdCPXStzb6PHmZXWHNL60rJTv3dQwWPZVVdoIvXRSohFlUsg2rFc+pTWyFlljcrrodftW64nfUQLLd91q/XQQ+/BhWO3fRnsu1aqOJmhbQkkBhmiwigq/5Mtbnwp+sB10f/tvK1nDb3coKOCejsrUL8T3ovVKlaicTyfqpj8X/6OSuMK2LzRFjejJgKoHo9HAwbIPDbhFvSNp/W6rNavh4GFrGET8c6U+8Z1/vFdX4skLNC+xazWXj7kwrN7K33W0wqfM5SGsx2+mF5FJ02wGva3M/9bMpUWPtjtLlGhvbPSkjvq9eKdISc02vGtC8+UiQRDtv6Tuj/E3o4VercDtXvzrftSevz1jj2JRXmUKT7bBqtS2+P0PuG17FGMxV0WyC8GxLGau0Fj17Duq9BSuKGbYqt5cnZUfeLU5XLWbreRug+W6KHs1P3mLPNc3WE/MomFZL4Tz1071eF9SBVaKfogepXZTlH+5dvWy9NNvAV0M826VxFdA1dpyBwuiprO6jM+T8FvfvalBEUiM3Ste7T67hVqRioyov1uuUtOkj3+q06VvfZrN4WgAroXDYqOKvVecskFQpYb/MG1SN5H/sioYnLkDCzXCSML1e/Z4VuWXlmjQquUQUxT/uSp9fcmGIbV2m/brPtDStvrJsqUobK+fk6p9b55LD9Nm1nhGED215de6gCdY8+b5PuscUKfM5UL3WLgtUM7ZN9zVsyY4DKv5DNKLKDzr+1p0xS+TcjbMDCYZOvTpu8zNRnddos4pb3Zqjup5iC8kN1zZ2n7z+rc2U/N5MKdCs2w2C3LtlmyePRCiQv0jPYo2t4oW18LLlrPxe66hpcoHPWS/t8ge6ZXkj4401tzlHrWt10LhZugNwo1H2yoM1rJboPrbNvbjtGmsG6plfpZ+KqSxTpul3cjjnbJBX/Y7B1JnZYEQf1Cnr2RcIHK1W2ZSuwcesatkgp/Lr/91H59JOClEIFJda6z9C95FO5O0NBseX6cOlnojavLLovfbazv1k/F1fda7gC46Du26kqt/L1WSwSjmk6lzG9XuP2D5SsGkq5+8KOX7d+b6UCpXXVQrK+3+1M6Pvf1u8tuQpWPJDi3thagZJTRuzIM+GD77aaubxchca2TlZ+ogK2X7bCvhXogfESrRLrViurEdthHSWdbZdum9eO1kPl6+3omS5Wi/PsTrj2KFXin2rzerYCh+V60FuhYh3xLBPUitoR7RhV7t5SWXO7KjYLtsC8GAr8XlJjxZawoo9RYGFve6gx43/apzsQL/PWWG/Jo9pASJVJtyqkv1brhXg1X+iAazlUgY6SIhcKs+1UudxW27H6++1O2uOXksrfS7dOA0p2sJO3Dwx8Ddwl8vqcg6HuM9lS69pOMSBzGOw4DQw1iCz/Myy9Xb7bkXWUOhoomUBP+Op9OPD/tqq5dLL5YTLplm7plm7p9us3Kx9yS1lfHfoT34rGYGvsU7qlW7r9xtqmBbhZQR0N38LkXlB4FGQMg9BUsamYG3DXyDxYcS2YSah7DZpXyDUdW7nNQlOO731mq+tZGiSlW7qlW7ptHy1Cx4SdbmhLsvV5wLfGPqVbuqXbb6xtmkdp9bdVPY/YwNOGAB0rsjWsYtDiQqITQFJHepSSQC/4/D0Ye8FWDeUsJh4rhj3d0i3d0i3d0q0zzptMUjlT9dtY/7NJ5bE42Ebpi9Ntm2hW1I+TVM2nzm5WfpGVB76lDQ8eva9Ln32bNOhvHrm1JVr8KiKNDQQ61md8pIhvTbb+6Fe3wI57nt6qexlHEmHfRJLt0i3d0i3d0m3rb+cj5ATbUosjLHUvb4N9t071vyJEBY70Eky3TmpddI2BsLseuYXuewDCyHkCv453dlckZ/RstuGop42nB9/WWkfSgxfDhKlw0wMd3sszkSTWSQgb0GkIy4kLSRgehrBCHYPQkE4hxVpThrC+RBC2nULEqrcAYYexWHZ2RFhsliO0jUeQqmBfBtxMqk6MX6/lJUXxOA0hWjgcYaTJQ1i5ZujfV+o4D1SgZiKMcIciHr3DkOT0GbQmQhiovwu1P8fpPX/S13O03/0RJqMjtD8zSdWpyUesmi59zrN0jEp1jLqTql9ToJ8brgLrh82E6FdrPwyEWasbwiB0McI+VYEkUA7Qvpxr+8xFCFNMTx3LWv08OucxhJEoUz87UD+Pzv+N+iwLkOKxJyCUngcjLEwtOtY3kaq9cyXC/DQJSRw9XtdEid6/p157FWL5uhlJErbWSUjnohvCSDVdx/ISFYRLkKRwj66na0gV5r0AYYez6kREkeT7OClmxO2hFejYBHVP3KCvLdNxziVVm6uUFDPkYF37Y3XeG3UO83VOarbBsdgBoZFdQirXZAddo02kaMshVdzUVNmTozKjRQ/5qK61nXTcrDpx6Bodqcpud13ji1Q2RXWs8217vUDH3Nq7cV3XQVJJ+qMQWvFZOm+Han9H6F7MQFgus/Q+hu7ZAsRTESVVT2RXhDFtIULFPFL/Nm2K1EMI09UU3SeH6L0Lbff2ah+tGkYWeYBV7+cIUnT3m9usorshHf/L9N4VemaNUnnkUxlUbTtvDlBZV46UDhiJEPQcjJRXmKH9/CNCEW7JmgYdA2xyczpSvuBQPRetdrSOkcXEGtD7WudLTx2vTB1ft64br56XfXXOgnrPVbQmYxitctSja+liXWezbCDrBr1vHcI421OvfbGu+a0xouNyfbaZCMNmLUKgkaNzsEJl9lW6tufq33103i6xfe9c3ZM5OobFuo+ydUzydb8X6riPsOkZF6jeM4NUUXKraOptus6sCp3ddI8epWt8ht6nVuVB/VauiBcibHaf6Vn+pj6rJacKVBZYdQatgvZl+ox5Osb76/vVuh+66x7L0vE19DuH674xSTEar0hpsoT1eqbuyS6qB+SSYr7LJcUWW6By4GDdA4v171KEGdYiM/HqnB+n6yuuMnCeXt+06QOZuncP1H2+MA2UtgeglAMP/At+nN6hPRygi38HXUALEPrZbF1wx+hm8KrgOFSV6P6kanQcoAfM5Sp4KlQJ+Sepauh/1gVeYgMfz+g1TlJBVaCAplYP9hMRmuN8UrWWilTIdtODv4RU/aD+etCcRKqoX4k+4wDdGPshXP3Y+tWs1xyhQvkoFQxTVdEeQ4oKtiep2gJ+vedOKijO1GcbrOPZE6kzcphuxhYV8juoEBip399UXv8zkToaXVSYHK/juZMKiH46BsUKGn061110LEtUWRilQmZvVZKaVUFZogKnuwomiwVtsT5HgY7LEP3pptcdqPfqi9SX6aP3HK5/F+rc9dc5OUDv8Z3O3bFIfaP9dM0U6RxY4Zy/08/303vupeMxSK/bRdfMCfp8fVUwH6X930kP0RV6IFZ2kGK3tbTT9bAaSorSdbTuTYcqyr11DH+n63gnBb7TVJFcpfvqa53D35MqbLyttDyEua1Qn+UrXW//0LXfT18/Xj+7rx6kJ+shbK21vVUehhH63FEqn7qrPCzVdXi+7vexOr7D9Cep/dhZ1/AYvc6bOtZ99PUXVBYM1j1Qp33x63dP0n7uqvNpKSc99d5O7ceNNkVyP923O+r3irX/g1Tefa+Kz926Zwao4nGQyq183TeWMrMTqcKyd+s4T9a+WwrN4aQKs25O+yNCPZxQQOLRcd1Rx9WS/Y0KFu7V88aHsNVN0T0wUr/n0zkepmuip67tEn2uffT1L1WmjFJZ1lVl3pE6fpN0f52ra+AElSFOpMbONAU/5+h4lOo8OHU+Db3njboGp+kaHI0USrfa7aQKoA/R5x6iMn65Gp0swLy3rpEv9Vzoo8/+2Va2J4foOdBF14nFMXy6rslB+sxj9PNDdW4sRf0wHfueOp/DbUA0rHvnbN2vE3R9HKv75P907Mcr2DlU77+H7fsn6bnUy7a+KrVfR+v+supWZapsvZgOZvv1OOD2a+DU4+C9jpnBpPb5SDUcL1Uja3/dD2WqM1yqc1ShxoHT9fP76Vk5VJ/fr++X6t4M6jl7ql7zKJUdRUgtqb8qWKlUubFE5+AQ1WH66F64FvEOX6/vWwWzb9frHaJ7rpfKqJ6qW9Wovnio6lZH6FwNULl/veqoixSMh1QXGqVzeLyO0byt8SBLu5o3DnQxrF+HX3U+UmE8Tw/AZSqQuusCfU6VVvTg60YqI+wmFSbT9DCyDpR8Xbz1NjDm0cXqVmvMWzbL2NNIXZAdbeClCKGJna9Ws1m6uZ/RzdNPF3U3BSAX6v0qkSJwFeoVel6FaVD719b926SC9WC1gJQrOFMqRRJqabWKnkKqRkSLCpeY/m1Zdpfp/XKRmiS9dIxG67Wt2iBLdKw3tY0CXldlNqQC5gudx176mTK9R0QtJm/pIVulINCqz1Ksv5ts179R7zFdn6e7PhP6/wI9gPqoZ+xOnZflSFHfal0rt6pycZAqVK8rAJ+E1AB5TgXyhbo+LMPCOKTY5Qi9z4FqNV2gh9RZSCHboP5epILTKrTo1rXwrX7mZaQoXpX2bzedq+2NiOQppCjlALWi1+rad+n8xvWZo7punbr3Zqni/BpCj3yk7tkcvca21qwaO1bdDcuTsxKpodOs+/BGfa2vypPhNiPIOSrnPKpEfaMyZZrKuTv04B0PvKfGFT+pgsyrdA8V6Rj2V8NAnQ1kDFMFfpEqJMN1X36j83SMyrzTtd8/IEVZp6hiMsbm0dg9dVpwre6bSr3WU7rm69t4gQ5QuX0DUij3d6o0/knBVYOuA6se12k6dj+psnuc9nmG7tkiBSab27rp2D+gz2dZvUv1vHhD13hCgYLlCcrVfW3RtFv7/mCVOQ/YzqQrVUb2UuDzF9VLvkeKpfbRM6hSn6vQZo3+Wc+FJapwj9XxG6JjaNrOiIjut5jO00j9u8JmQJrZ5vnLVU7NVrl6v879bvr+QJWxhj7z02psCinItOpPbVIbMRC+exouOrFD9+Rs4Ekdf6sG0h26bxoU8D+oZ9HTqqQP170c0n38qO5BEBrrt1V2XadgYJLup+v1HF+o+3Wwftcau49V1vVRsB3XuSnWvdqs97xUr1em13lc90KZzsn7HTU4bhdcfCKs/BBuuAfOvwb2GNkhl46rXLI84WNVV3hRz8weCnxQmfE3XdfvqByxPHt3qh52qZ4R16leeKzKnjL93hU6x04FLQNVplhy+VYd34DqJBPVgNxVz51dbXtlOKmi8F/qvO6mZ9v1CpJ20+9YXsGfdf036/WGkvLWOhT07qM65Dc24+1W2dJAaWOdSlkdfkmv/p6hB+7ZSHiBFZJRq4f9borYPyaVmLdYBUlXXczv6P+P0t+TbIe2tUGsQrT+Nn2oJlUscYVeP49UGINH14tHhWhSD7PH9Vpu/ZxTv+eyHexe3XA/qMLRdg1WqqD9nR6mX7FmgVUrATKmB+9XKlCtQpamrV9vqNJUqMqPJeBHqFAt0c+9rsJmc/aPRZ5hJTV7ta9f67x1V+X4Ue1zqX7eafu+QxWcRj00rGvP0zk8Xw/qr0nRnnj0vXIVTFaSqFVcL1PnxSpoalGtWO5xh23/99LDzgqvscJn/Cpcl2qfa2xA3BK6hbY1Ya2BlXoYV6oC4de+ZenfCQVQZ9isUdtTc+i8zNEDrY8q8hmk6G8sALFM9/V8PVy6qkLaRee7Ug0p2yJQsgo8riCVuGwBRK+um4CupbDukzGqhNfo3mhR4B9TZfwLfd0qJBGxGQ68uv6j+h0rLKeXGgicCkp+sFkuf9LrjVAlPVu9GX1UcZ9KinaoySZn/G3k21I9/B0qh/Ns8iCh/bOKpcZ0H1kyzq1KaoxUAUjL2GAVemzW/bNIreyrdM8Gdf3chXgdx+hZ4uigdWzYzo6pOi+WB92lQOMs7etPpBLWvbbvWdeyxi6bVGayJdetv322MWhSZewEBYSf2vrjtMm4ZbqXjlBwtUgt31aB7Lht7Ct1vPwKsrrrmvi4nTHzsmbBEnsmdlKf/99q/OlKKlQM23rfeIUdeOsR2OtcePQRmPU6nD62Q/akVVh3IanCpXP1THSrjMrSsbD2qEvPpkd0Pkr19YSu81z97jybMfcrlYFX6T7M1usU2/ph0XhZ17ID2hm6Z03ta5XOhUP7mK1rbrbNKLlZAOnyk2D5J/DIM1Bk+RmBq/7YIeNeqDLpGB2/3fWZYrSmQ4vaxtUaxx11jU8lVUTZGkNUFlipBwmd06DKjKEKxD4iFfIW0znLUNlm6VD5SBTSsTp3k1XWWPqB/dyvt91/sX5nkr6eoX//m1RU0Zs2I0dU57xc9b3f6b0iW+tBlgZKG3nsfz25w686WA85a+FYIVPZKuyPV6uqJbAH6Xu1ao1YqUr0FP1+oQq1L0nFuy6weWaq9bCwU8Ofpot1jn73Sf1cX73ffQrEKlW41eimP1nvbar1sFgFabEK3wORMIRxeiAN0E11kCowlsL/kW4UyxrZl1Q+Q1itjgfpZstWBduqwH6OHqJnqdAM6t+7qHD5r/a1nyqii/UAblFFaPBmzN2XCmwPV4uMJegMVepyVcBYoY4F+lyT9PeL+nwNajGLqvBED4HXte8tpEK5QjZhM0qVlrfUQnWHHlYOmzXVUOE3UOf1YhXWDyIhD0+old0SzNNtSs5OpHKnFqrF9XldY1EkFOx0XYOW0rhc+3WUCs3LtG+TbMANnc9KVWq2t9DfC3XNLtd91E0Pq+U6LscgIQqn6V6pVMWgh64Lhx4a3fSQWmg7lLY1oJSre9xvO3OybWDAoVbJgaQosS0DUDPiwT5H5YpfPUE9dW0vRcJRrla55LIZatx67R11Tzh1fJtUDpTa+hnQvTlPLbYv657w6v6q0fX9jCrZAVI5VJ8i4VVW2OtU7V8hEq5ihRXvq3tlaTtjMkn3zLm6Pr7T+/5F95Zl9XeozLDCsEepDLpQn7mEFD1SwWbKNnS93oWEdEf1ejkK+o/Ts2mO9usbHd+Ebe4tA+Blam0Oqlyqtc3Jwzq3S9SDcb1+bx/1FrTYzsUhtr7tpfeq08/UqSytUy/F7fr6jrp+DtCzyJLP35Hyxi/SM7Krnht2c6gF7ipVFo7W8ww940aqLLPwTUyf60mdo6pNGfi7roc+O+tKXQ5DdoP/PQszX4HTD9msOe2rXghD57dRz3crz/c5JCx1qa55r55t3XT9tiggv0x7ZwfUH+prJqkQ8Gm6Lvuot8+qPjlB19DJOl8HIJEs/XW+D1X9IajGzdm6t3bVey/WfXkH4hH2bSpAuuIkWPIxPPgklPTVO1XrbNbBiSfCHrtttiy0vHemPl+mgqWTdZxrFBgWqFy4TPdboe6XgO69m1S+vK+GmYt1r7ypBvaE6mqW56mr6lYWKyUqK65SGbSrGiJG24yg5+set8JHF6jMrtGz/BKV00P0/rvrqE1TPaVe+zRQ5/5nBXMFtvtb3v/e2o/cTZ3DLXKQbRY9+LbQOpIePBdWLIcdj4PGjiURPVKF6zu6YK2D9Aw9qM7TA+BZ9Sx9psIpqJvHo5vJUhJCpBLzV+jmGaTC6H+6abqSimEvQdy+b9Oa3tVQZbkLErttJcE6ddMdrd6bP+v9ntDDoVSvfbBusDdUKe+NVH6/Ra2PlkWvWTdJQA/ADH3GIBKetjsSXjNHFY6e+hxWKJ2VO/MGqeTxF/WaLdoHjz6blTMyQD/3n820ZByuypel3FgJrGNV2CzSvw1Vqor1MwX6+us632NV0C3W63bR62Zo/3bX3+NVmc7Rw2SWKiNWrtSHpAg9DCQfpEV/16rVtVH7u5tamT7UtZFQwO3TowJV6mu1b3n6d74qE3vpdx06Bzl632NVgfu9Wupv0vVQrO/n6tr4Xu/j0LnfXlqOHoBfq6foZFLhVwfpQbhSQXYFEjPu0Xlr0PGp1M/m6l7w2zx921I7Ua2Kj+ozZ5JK3M1RQNlXZUg9qTBDn66xy5DQvJGq8J6jRo+YruPbVQH7QQ/1maqMZak8GqBz0EXXX5Ue+P11rYOESVmGJFRBSKjSPEz3Tpl6B+/QfZhl86pEVOYF9bn6qcyZp8/r1L1SrPc4U2XYIzrf6Bh9CPxLlZwxuicfRMJwwuotqVSZYRleWnQNDdPxOFJf+0EVs283Y+58anT6WvfpMSp/ZuvfcZVp+fp+qSrfLj1fVqpieJIqh8v0/zW63ot1jf9H/3+WnjOL9P6n6HW/VKW5CxLC16zroVyfOaRn5FAFzZYyllBDw1Ad52xS4ZT1ej0LfAf1c+cgYUlNerbU6R6s0eeosAElj37+J11jPl27ZToPr7EJ3vL7roKr/6orKWrzYSV0xLJg9g9w57/hf59s0rwepH3/RGVOlU1RPVC9GCFdc1k6BofZgOFxaqCYq3MftXkzrLajfvdbHeekjk132/werHvoK1IEKQeTCs2cqPObJBWWvoueWZ/o+q/SdV5v83ZsEEC69AS46nwoHaWro8YG+SxqrFy5+o9fwIGHQXjTg8T9Cnwsohan6jJOBUhWPnUvHZNZqi81IyG4t+laG6Prc6KCnQbdH5aBLaHXOkHlSFddm0NtwH03G4DFtq7fVdk3Xce0xOZ97K/GjHN0Ph5RudmkMiCu45+nz3qRyi6HArbeuqaW6Vyv0v3YrHNeqLphZRoobetAKSnL6Po/wz1PdHrPS/TnF52fIrbORDenKsJPs2GkGYYK0AAbRlf5BxUGr5Bum9KuVUE27Ve498Uq+N7szJt43XDvFbDLULj0Hpg8Z5uZmzwFwuW/4fX5D1X8f1zP5x5WBfX1Dr5/oYKTv6oh5tds1ylYmtGmf1crQAuocmQxTqZbCrA8CjxGKtx8U69j5b7+Ku3eq+Cav6lqGiYV82MBJYvDrJu8N/MHyHLD11Pg6n9CTUOnd/F4HaOXO+n6fRSydEo9qyG94e6LYe89oGCIqvk1tI6tsgOlAp2H3vDDZ3DAoRDdsiTbp6jB5EI1GP1oA+rplgZKWyFQUtVmeTkMOxoam9ILSJuDzuPot8LIzPQwp5u9uZxw/Rlw5flQZAUZxeH15+CkG9Ljs420HFVFouv4jB+xtM7tBDlQQCpU+NduuYjVNdpG/mWp4mgiVulVbHuFXTuzWVTG25TB4Yi9YUgfaA5AdR0cvDf84WrE5h5po7y3BUpWYGMRq7M/YxXw7LNw/b+hPq2btGr9y+CfV8ARJ+tKqUb8ZO0ln7QFSlbmYC8BS/sfArEtp41YJQvKSZUciKRnNA2Utm6glAD6wfW3wD2PpRfQ9tx22QFuuwBOvxka0vXat3jLz4J/3QBHH9Qm1NWARAS8fug6XFXGOlUiMoBh8Ml/4NDz0mPYEe0fV8BVZ8HNj8Df/wvxeHpMtvVWnA8TnpW/z7kNvpmcHpMt1fYfBf+4HEYehgSUWcHsYVWHk+0o8G2BkqONySChanQpxJbDs8/BTU9sEQ/TVg+Q/nUFHHqqmmSWqCliXRmf7QElaw56wozP4f8uh/Gz02s5DZTSQGkdGhwsr4BhR3R4rtK20rIQ5/8C2rfwuhAX+nI2Im54a2plBTDpQygeDTsMhllzt729TYol0GLDS25LD3D0YfDOh6xpJ7asqS2kMjzsvFROYDh8+jwc8vu0kN+c9vfL4LrbdZzzoGE63P1v+OcrEImlx2dbbAUZ8P1rMHgfVRpdMPU9uOyf8N3U9Ph0Vtt3Z3jojzDiCJXGy1Q6O9qRbWwkUErpO3I694D4cvjPf+HPT0LVb8z/OLAn/PNyOGxjANL6gJIFSAvkOpPfhkvvhR+npdf29t7SrHeb0mqgbChccMZv85xFWNQOXIuodiCJh6dtJkh6EUnU3vIgqRC+fw+KhyG8LNFtcp5MhEHrSYR0I7nNPUEzQgHRgHiM7D81SJqvsRblYgYcfCZ8+mxaXG0ySLpcQdJiJNV3HuT1gLsfg6ov4dozwO9Nj9O21PIz4Ps3YfBeCCXDElHYdzoKvv0SpjwHe+2UHqd1NbcLfBux7vfZGab9F77+QkHSUoTOINkJGphF8TRXQpMv+BNUfAuPXQslhdv/3AzqDe/fC3O/g8PO17Nitp7hHcEb6lKAuxhGHgc/fA+Tnoc9RqT3xfbc0h6lTVVBC2FZOex4mMQYb4Fm1TzI1N/DkeTeRsS706R2kIEIm5iJsMLNUXFhsb05dL4DpGpYNCF2qCZSTCQ9kAjoFr1ff4Qx6FqEScViFxqKBBBYwRtnIKw655Oq92TofcuQfIAfkSCpkQhZRTd9vmYkjdVA2P58CCuW1frpvb/XcRiN0IxadQicpOp4bBK8KSuEH9+FHkNVIDpgh6Nh1uK1fmVXxPb0OULXm4fUeumnczFVnztGioXJYi3cH0k+XoWwBJUi9TzyEHrNH0ix/uyvc2l58wKk6Fl30fH8Ru/bH2EF2hFhyflIr9FNj9E5+n2Lkcte46aHjut4HQG33tuqgzVA+2nVsdoPofqMIExYP5Iq5hlHGHbcCNtOBGH3egchKtkVYdRq1y979N7wzku6Ku0wz6rOE1nHYWYxRQ2Dj5+FUy+HYBRi6bCx9bYzD5efsccqILWSyu1W7CL5Kf8O/vchOJzgtCl9hXnw2Xh440sBUyX5cO3Z8PrnUmKhMA9W1UJEd2nXQvB6IGGbZ5cTquogaDO3dCkAvw8Syj4VisCAMijKg2+nQHbmBuiSDlkHFdWtX8/LhstOha8nwS/zISuj88a4thGO3AcO2xP++iQssXlNC3MhP0fCfdcWOpWbDR43DO4livh/3gWHIc+2xlkFBEKQ4YFPnoMd9hZFupXiaFUu6il7Z+p7cPH9MHWe9AdkbnIzRRn9aQY4nRCOQL8y6F4Eb321TvXSo7LHqp9jqkz06AobpTJ7Oqm6Oh7bTrfq+QRJlTP4uc19usiOZ4rKoD0V4i/W6yf1vf66gsfrGRPWM7FM+9VMin209Q0K4B9XwqghcPHfYcIMGR/TlDV13jHw43QY9zPsOQIeuwqGH0nKgxRnzdwj2si2tekcG+JRau97WQjX3DJ45Fm463lobIHdh8neHNoH/vuh3LolBLsOlecZ2hemzYc9hsFHP8Ccxa3l59jdJRfK45brDekDWX6YtwyiMZi/XMIM5y8THWnkEBg3CcaOhrIS+Ncr0L8UTj0Y3vgqdX2PGzJ8Qs7T0Cz/D4YhN0venzwH9t5JSHx27A+PvwHFBfCPS+Cok0iVnI9sIhBdl0fJ0PPIes2tJ7ofXrsHTr5xo+/WTdegRc1doDpQ2x4NUrNhCxKt00CKuTG7ne+0XVHmWu6d0ea7lv40QPdOC0IDXoNkdpWRYrLL09VlMeGiumL9OuSAixRVeXhbMeCmgdKmXxcGwHU3wb2Pb5EnuQNhfjpQwcJgXWjjEHaxqbp5dkdoSUsQT8Kbuq1XIvTZl6gC/YuKz49UAf6n/lyOsC+VIHSRExGqyt0QGsqetnssRFhwypB6RW8h7FF76vt5qlD79Tu5emA9r4r3WQjLUwFSQ+QPpBhd9lfAdbP+vydCo5ylz9Gi339XxdUX+lz7aZ9f2NgBLi2ECe9C96EIoaZXenbFNfBQ+5x7vfV5vQp+eqqAeV6Fy+FIvYMd9DMfIzTp0wVqU6Yg6RWE3ra/Ao2AAooVCgp761xORBix/oowdf0b8RpdpMLpTRV+uyKUtRWqGNyg17kEeFUF4adI9e55qjDEdN6sWizP6nev1LmrVrBTqkrGcyqkz0QYDxsQuutPFYB9hNSSKtU5/0UVoZ0Qit8SG+C7rr3BfebPcM75pNLYNwYo2elFimUFvv8/OPUGURrTbc12zpFw9qGw/4mqli7UleKwWavbKnj5pEpI2ufIoyumnFR1owH6fyVc/vgLuPp+OHxvuPsScGbT2gedBZMmwuX3iMJ+8Unwt4vAl6/qsgXtM/V+dbSuDre2pkUO/v4sPPqagK3fHQx3XgqZO+mua9rAa21qi+oO6CEW738+C7c9JeDpoeshvz80L4JrHhAAcselokje/wIcsx88eiN0761jXoAEOdvVImuPWGVW4za1ZtU6rOt2wNSMcFZ6bPPr1vFu0Ota418KnzwDh17Z7lX76Nl1BMLitbPKwO8Q2vRMNSpFdRbLVQKfor6XH9TwtlDlRakac25RQ5m1Op/R3k7Xnh2jBqwPEcp4A4lU2EVX41Q9F79ROedSmX2h3rNVO+sweO5+nTdTTVirbOOT1HGrV7WyVJ9sWZt9xBYESvbvZ+teXaHqbD6pMuArbPspz/b5Jv1cEGZNhLNvE+PF49fDoceTqtQX0887SfHZBvSUC+j6y1WVWuUxi/Wk6SFr7fsv4KPxMHIwHH8gKeoCi/Tarddt1DVvVWRbioTXFevKiaxjHDsSKDls854rz7r3/vD9huf7ZavO1UP1rrF6hr6m5/x0PUPr1XBs1eY6C2GxfQ0pEbKL6js5eu7voyP8BUK9Xap6VZN+90K99736nbf09/u6ZwJqCH9Zd/rxukIeV0O4gbCPnq/X+Q9SEiRLjRfv6aoZo/68N3S/HaSS2+JtvH1bORvTQGlzvEpFsHwlDD1ELDGd3B7Wu05DePi/V7FcpxaJEl2EbyG1RxwKXo5UAJEBnIrU5BiPcPjnKkBBle8GVSPusoGzVSnVgm6k6j3trAr0JFL5Sk9oPz/VjXeE9tOh/bPqIpyoSneTXudJ3Yz2GtgHKSi8Sf+/l4KM8boBwyqusnRcQiriXQpSbiVVJ2XjQNICmyJRAOUrYPSxsGLNihhnk6pmfbMKkwV67+dUeDkQSt9GFTR/IVX3Ia6g4z0VOBGdr4X6+TwVw7/Tex2P1KXYR8d6pY5Znd73Sp0PqwbMM2qJOk8F5vkK1vbWOd1f57Kbzeu3Qq9twYzbdRwjSA2FV/Uzf9Rrva/X76f3HqLz4VV14U8qdHO0X6/qs1jBEP2RMM1WlqX/3Aa/v0SVDM8mAiWLK9GqMV8M8Qq4+1F45VNoDsLS3zIxN5CTKRblq06Fk85XSbKgHcs367HOGu3IR7f+WL7FsM6lOyU/aVJlMtCOBTihUDyoClap7vIW2/60lPWk7bobYuTykqpWFVeTUVhXrFfXUGcyW1klhSO6y/N1V3XR57FOZbf2sY+Ow3IdB4d+xhpbbzvzYQdK1j1jG+GJ8Nh8Om0Vdleb8Vcb9MfPw2EXrumIQbzYl+iZsEoBkFWAuytS/ypXFaplOsN91NBWomfBq3q2/Vnlx85IbSnrHrcg9V2O17PxSZVHJ6vcTeo594Wuur1VhvXX16ZrH6+2d36/kfDUzdB/L12vDTYJ13Z8Ijb/WYRUHaR1jfOWAErWNQzd4w4deeu6Xtv947b957TJgq66T8MKSips+9Ww9c9p801YGbLWda2SvAlV5ROkyCwKdR+06Npuz/tmz7y1+u7T3+HNBEibCpQsmTIIbroa7np0g+90gV5lMlIv8msFP4epZ3SBgqiIGh5Hqg40X42n76rx+n5SxZerdKbKdYYu1+t8r/tltOptOWqcOEGvNUufrkafeoJC0BtVbxmm/fpJZ3FP3WtKccFy1TFb9PqNuid9anR1qlH3W6RO1qX6vNtES+cobc5maoCybtCj1xa5Y1gXp0cXc0C3rCVqPDqfdTZ7Tp0u2Jgi+z8ioXKzbKqJ1SbrATPf9lqIVCHMSrXGufUzhir4Q1Vxr7aJV6vQ4DjddC61NHjUThnVjbpUvQlJ1u+CNVUIBLXfmSoMHtXrWgXumvRe56gQWD9IKoDx7YEkQ566ez8Y/wb0KGjXNm2F+JWraG/Wb1r2r7hNLbxCx6dSXwuSCiyzPjNej4lLdI4sAFNlUyXt9smYro2g3itTBdAtauUpQAq5ldjscQO17y+QquWTp/Nt2NRbbMdEkpRbPWDzG4T08w599htUQA+0Hb9WGE1C7x/Qz1tVLPz2Qb37Cvj9tUj+RLID9qkFo5eCKxNu/itMHwez3pfwjt9qG1gG3zwNP34FJ52nK3gOHZM7YSlGQf2xlJio7f8r9LdFdh3RebJ+onr8NusKrdCdEbV9xpIGMf07tAE/EV2FK2wgukJXor2PoU78sazsTt0Fy21euCqdg2qbmWqRvp6j/SzXfkZtO3NdP0E2LmPU8hIE2lzHMk+1N/6z4dDT4YN/r3G17mpMOk6f2jIMDdHfYVW2XlTDzSAFSRUKYrxqtc5ROVanK8bTBlaHbTu+UkcwZlN9m3XEu+p97kSKXw5TBS/WVuIcsTuMexv6H6Bz1GCTyO2NT1LnpKUNSN1adBZsp0XU9sT2+bTWVcK2vuL6/C36f4uIwgL71rqI214L2k6nkG2PxmwaSlhnK65rfY7N42W/vgU6I/o9e9+DHeBF2tzmlP15+eFifNrAZvlmF+sZGtdd/okNxGTpaMzXEYroXqnR75ynd1+qnz3Zpivtq7rAYlJFXt/Q71ln7yjVeqzi0nU603ORaJOAXq9B99xQJOrlPZ2FhaTIosL6mb303sv1+2cgHt1l+lqQVKpGGiht981JKoOn81sBEooQV8vAgeoRWKobp1JtIHfYxNuNerA0kco0cKsFP6B/j9brT1Vb5SzbPYtUHFXrPQr1aW/WQ2tvJNzrdfUooBvlXAVPVtV2y/42VpX3iB6CvdU7ZuVN2ZtP72E1y5pyEKkK6D1UALjVSjFJLZJBmz16vZ6k8e9CjyFtQJLdO7FY3v/mVdh9SKt35+n4XaUH+2AFaF/ouP9b56la/2/Zi0tIBRa0IOEeblV/jtFenI+E5i1Wq+ctOkbzVfGwetqIuN/P1icIKGjMUyVjnqqZHn0trv2crPcuQ0LhXtH3fW2OnCx9LUvX1H5qCbPi++/RNTFLhfsIBT5X6po7Xud3sc7nn3QteLWvWXagdOdFcPUFCpLiHXj4WcpNg8L4OsjoAR/+Dz55CEbv+NsQWQU5MHZX+N9tMPcrGLGHSpDla/EidXazJJWxHoU9tJ7PbSqAtpS8jrz2pvYlrNKhbfhcuI2pIrGVKeD2Z5gLh58GH7QunZGtvb9Qz4sR+v/bVCGzvOl9Vc5PUSt0pipm81VW9VRFbw+VszV6Rlk9KCSVy5SvVvr+ak0/A/HMz9ARHaAA6WdVNo/QM2y1LDpiD3j/JR3veevx+PxWjMMx0lV81tYapFzFJSdt8DcqdL2foqdSnupmf0BCRq+wmUfO1b3gRLyv8/S1DNXdhikQuUJ1gpNJBTj2RML/Z+trMdUhhquO1lsly4l6nZG6X47WM96lxoUMhbKVun/3UHBlGewzVMd5BPHmDlfYO1Gv6VNjf43u321H1b/1Aq5va9HdrprJk3RWITpDlsaHX8GC5Z3+JE0q5AOIW3SIbow39Yj6Wt/bS613+6vy/oBuulMQD8+TqqR+qBvOpYs5E8lD+q/taG7WQ2YFcLpuqg91E76EuFEXKWhZoBaLn5Ewr4lI2MRAVU/3IxVOlqMWvWO033P0u0ttzxtR4WG9dhWpCOdM/b4VijZRN2+jjs3eqmo/srbBzMqAP50N/3sYisr00661WOAQxTq/B5z/e9inPyytgKWVLNGDukwBQJkKg9v19zAkX6kKcZFXK7B6QoHKfgoyZ6ngs8bwB7XUWCEqE5Hcno/0e7UqAGN6j4OQELgHVenYXz/7jVp/avTzy3ScftF5jerYL1OAu0yFaXWvbphuFwTDVGvfZupIHKB9eEC/PxKJdZ4KnKRKzjf6zPNsa+MbFa79kNCZkFqdHgEWH7cfvHAHnHw+OEK6YiwCAddalLLEOsw/xnqsqmojy8yBfmPh2N3hsJEwdb6QDGyPbVAZvHwf/Ol2GL6jjnHDJlikN/Y9a7ztAMBYx/vp1nHAxQ4AHZ0MhK371MKA/WCv/vDtBGgIrPYvzNEV16hyrVLPmo9VjpTqebZEZX+VysJvFcZXqiW7hz7ZOD0XPtT3LVkzQ41Be+s59Qyp/IhbFSTtg3jUyxWshVTezjMMVlxwDDzzMLhc2gvnFpy3de2h9cm3dOuYObBC+vysSSQUacewYqSMGQU+ePzNDbrTDD0DeyHRPiWI1/V9XZM1qoPNUDD/lupgZ+pavVHXeD/EG7tcdbWA/v5A90xQ98oPakiYq4aH03TPPaif+VafbiGSArBUX1uiusb7aoTdAQlTPUn793BKS6JG9/gqvU6p6qT3aF9iauwoUp1h21gS6RylzQJhUAZffAIHbV31WrzAQ0iu0ZIN/M71iFejIxPs+iOekFvUqjFON+oRejhuqC/Oj3ijPtGNNkYV/eDGdmjkYDh2b7ji/yBniG5dixPQaEdgWmEH1t8etcVE4IM34Im3hCp21GBJOK9thH12gqYA/DQTDt0TyqthaaWw9LSLgAPynfommLusfcrlZFIYvYb0hs9/gqP3hU/Gw/vfcTHg3aEvD1x6EkyaA3WNwki1Ka2uCUYPgZsvg4VL4Y5/y7UmzIIFyzkQ2Mfj5rabz4VYDL74GQ7dQ/J9Zi6CTN+G3yscFSauP54Jow/Ww6nCpjRb8fheNj1HaUOalejeE+qmw6xJcP6dMHfJ9iECTzgAbv8DlO4AWXk6xpvSNiZHqa1yl7TNaXtAqTOokn/ryp49R8naS046N/fKPu+lIqEfeQze/hbuuVwYy174SAxVe48QZrQ+3WHiLNhlCHQrgooa+T1FGfd2HgRvj4OFK+DyU2H5KmEmXFaJb+o8Mu69nLpD9hT2s+MPgJsfgx9+4VJg4vVnMeGAXeGe/8r1zzsGHnhRWNgG9haCjFMOhh9/geED4OuJcNlZsKMVTN7SySBpS+YopduG75115ShZyQPt1b9yw5TvYeT2X+z8bMQQf+tvYkmkgdJmNgfQBQ47Cz4et1Vt9R5qC9tQmuzdkRCHjrSn99O1NXFrGJSLjodHn9CDrxrxodjzkdYHlOxKnUdtInbSgLZEnAYbbik3N8CiiO16GWBWwl/+AS4P3PJHUoGRHbGmrWj+DIGpoUVw6wNQ0QB3XAZlO9G6YjlsmpXToSu0ph0rnZWg71sLUAp3EFBqC5h6QHghPPYkvPaVKFHbWsv0wZjd4NQD4Xdn6qG/khRB85YBSj0wKcUgTJhUFL4VAGza1k+UNQkJ0m1zTgAPSQLEmLUOoNQFCbvpnGAqixGvgNbeLaONLJPfpvbLaLWm7IQsKVlj4sdRs4RoQw3h/juTQwQTh8jlqmXE58yhS2EJ4R2G0oypTy3XMnCsvoqxWpZYd3WSIvXoXK+N0CSYzCJFn9D2nn2BQgwiqzOwkmo2tDJg060z9o5JBD+51FLAwtXnnD18O7YOoPQdjDx/ux+lUiQyaFYaKKWB0oYpuD3hi0/hoLPTMmZrbRedAI8+rgCpuR2lb+2WvMMx2RcJF9l6mtA2OCmlGQcmy8ghQKJTKI0TQBYOuhHGTYRKcqkn2ekeAJMcnMzCxfNrgB6zlXrRMUDJPra5iOcwCo/+Ha5/cIswW3ZYe/UeOOkqUoQAG1qVfnOA0prhdPdico1QDh8AwcXg6QFmE7RMtxkpPOAfBaHJorPbFepkO9c223mvLZA224Dqtgq6yZqsVdZnEjZAYbYjI0zb+jLa/DbbWXttDSdt7+uw7TPnWp6lbd9ZC+hobUyYRoKd1gi9S13/CiRMW1rEdp2tHbQmkCBjn65xay3FVJspppkgHirxbsVhnVVI6HTVGmtF5vAd4GgxGBVAyaXgzIVVT0Bgbut6cW3XaLLNXLddp7QLVluv77b7YmPy+NoLrbWHDibX0tf2+mC2s6fNtexncy0ywGxzP2MdY5fyKL1NAcetBkpOUuQ0xlqe97cDlH5TzZUegs22PsBKGHMQHHoAfPxVeki2tnbxCfDIE6owNq9FYVy7Un0aBqd3+JqxPFUeWtOlxvTH144gtzeLZnWh7ZBwd6KUiCBZBVb/nVtobyUZT5jnN0gx78jnDSCR3G64+C44YAzsdQzUB7f+9f76A3DCBUi2WHILzVf7XkUzpbyeCuYUKD4E6t+VGEdrvTtzoew+mHs2hBdARhEkYxBrBE8eJCKQCKUsuhbno6srxOrAiLY1jqVoimOAKxvMBKsjdZM+KdoUr07tP2c+mGGIhcBdAok6ecPTHRJK/JRsAsMLjjxIrJKHdZi2+/nA4YNYQ4pe3JEp1XiTUVlMDj8kqnT/usBZCLFV4HKDq0D+bguWkrbfnmwwXWAkINECRjLlrVmT0nx9poxkK0Wz7BrI3gcCE6Hi9jVBHe0o2O39f2OAyaZ6oy2lNdBmbVt8Xo1krx6B9Xn21/Usa1PU1/dMxgY/3/qfPAYUHAC+PSBeCTlHQcNccOdDvB5cBsTNFF9pHFlXiRAkgzI+1r6JAe5C+VAyCk4PmHFZo7EAOJKyvuMNsrYd+WA2ayXYLhCrBUei9Zgm2wCgpO0sShqQNMFwg9sPyYQCowxIaIUMbylE62RvkYBEkwDDuFI1OuwGDI9Us3W5wZmAWAIcWRIfHmlsXY7AlS9fjNW1KXGcLxeLNalnzqrUnGhvlbVeby2kQ4TTQCndNqnFZSSvPjcNlLa2dsmJ8PD6QNK6W8erxknAUQjZPaFlCmSOBN9AqHwZcodBwTCofXH9u9PsZMCwLmViyxki4r/awWSdnZNhyB7ww7sCluoCW+96f+MBOP4CJCBiSzO5rakUpoKpQvMhs5soRe5iKDhMBGeeC7w7Q/ae0P0iqLgXBrwGjZ9DeBaU3Q/l94pGHG2ExvHQ8wJo+Ai63g21j4ARg6QfDAd4iiFYBV6/KD/h5VB0LiQaYPH/yZiUXQdF58OSU6HqByg9G3rcDpV3Q9MX0Ot5WHWXAKz8cyBWDr4hcq9IOXS5BqrugOy9YNm/oOhYUQLjMQGE9U9AJC5KZfH+4BstoCw8F7L2hfKboG4ylJ0HhZdA+VWitHa7C6rvA7MR3EXyTIkW8PaG0DJ5nuxhkLEnRBZBdDoseRBydoGio2H5X9rKjGQrL9aahhdz9b/ODCg4Beo+kudZ9SQEFcAZsdbWeCeQdIBpgkuBYtIpCrQJmB75jmkqeDNUGU2uWbcnDpgOAXx2WdbWw2ftRR82KmgDTLcAZcOmqNu9C6tztLzyH3cSDEOruJkpJd8CpwlYXbjNiInGbwJGPLW2TVIA2XrNAST0pqZHgKwVZ5o05V5rAtn1lcVIpq7vhrpPITQVivaC/veDfxjUPATRBvDtIkmw8++B7odCl+uh9iVwBiHigmXPwuCrIDgFii4Ew4RoFWSMgqZPwDsc6l8Hdw4UnAfl14EZgn5vQdVjEPgJetwNq+4Wj3DUDZl9INkiY+z3iQEgEoTcsVD1NwE/RedDdLnsbyNX+tz8KeSfABV3gzsXCv4A1Y9AwUnQ8jOEJ0HxVVDzFDijEApC5YfQ71LwdodEVMBd5e0yNr2fBsMJDW+LgcWMgiMKvv3BmQmRSRBYBk6/1IfIPRKSdRD6ARoXQMZOYKyEmg/bGhsT7YKkbYNIoxAhXjBU+5md1gbTQOnXbQ5gORyU9iptVe3SE+BfTyCBDY1sOeaiDQHWpRdD4akw60Do8nvI2h0SYcjaC4pOEclc/bYI7ohNaXDZDF9OmxLRNtSoPaXBOgSsEBtXGwtgklQF9ITtenYlom2YhFW40ArXWZcXbFttTmAuDN4dfngH9jh66/QsvXk/HPdrgaS2YEnWSOseZA+DwHfivelyKiTD4IxAIgHLrweHAYNfhYpXwKyG0mth5WNgNkD+AeDqC7n7Q+6BUP4oRBdDzn4QWyTeGVe+KLAlY8Dhgoa3oN/TsPwB8PWFrCEQWQ7ewVD+L8g7DCp+EMCz6kkwY9DjT2LRzhoFLi8suQxy9xbA4iqFhu/A4YHMYZC1J/QqgexdIDoLQlXgLIKi06BlPmTuBtVPQLgFfD3BkQ0OL+QcCbWTBexljoXcQ2DF32SMcvaClh/A0w2SmTI2rh5QMBDyxsKCywUwBhdC8XHQ504ITAXv0NaFYO3z4WD9JA7OTIgshZXPgCsD8g6EvmeI1b/iYfD3gcB8yBkFkbnQ7TZo+hRW3gFdr4QuFwrIDU6Fvo9D+T0CXAPTZL7z9oKmSRCLQOFYWHGr3LfHzZBzMJTfxmqG4UQdZOwIiTgExkP+4QI0XcWw8H7ofSkkK0TgdL0Glv1RvCvhavFEeLMhEoJIhfS38Uvo9xQ0vAcr7gaPF3rdAisfgq4ngq83lD8EWTuL96TLVRCaA8tvgrI7IWMYNH8JWfvLmosvh6p3IXMHWVfR5VD/OXQ5EsLToddTUPU4NH0Hve6B0GyovAuilW3PIKMdw5B9nmwmh6SsR5cHvAOh7kN5vi7nQs3L0P1iaHxfPUbdwZUH/oECCLpdCM3jIB6BrpdD8y9Q+Q/IPxrIgfLHoN/jOs4rwNMfMkdBbCnUj5MOFR4l51P2bpBohC5jBayHJkPxKZCshppnofgMyD0AKm4UAOzrB8VnQmQlVL8oSNfRHWqeh4x+4B8E846HkgtlHYdnQOEJYGSBrz8kV0KvP0NwLvhHQu1r0Ps+qPmvGD57HgWhJZJU2uNcWPWuVBUvGAvxTOlr1k7gHaYeNz/UfiDe25LfQ0YlJENQ/mr7+oFTbDQdCJKctpN5/WbC1lLVrnGyHpBdixBgdUNo8td1j7YBiO35CdvTeteWnd3ePdp12aWB0m+tqfHomvPSQOnXbmUlcOt5cO5FCpIatiKQZO262v+Cu6soCS0/Q+NMEdxVn0L4GVHqyt8GfwH0vBXiNRBZCA1fQ/7uEubTMhn8vSBaA84CMOvlYPANgMBiCS/KHQXNS0WRCHwMkWrodSP4doDqhyFjZ8jYRRTCwmNE8Vx8CXS/QHJHgr9ArEZo90pOAWcxNKsiZyag7m3ofiUEpkDVf7Zf6loFS4N2hwnvweijti6w9NZDcKwFkoxOkuzmRnxOPtuy+jj39YFENjQtguyBcma6srTAawRCK8DtAW8RBBaCx6EMUzOEGjFaLopS5hABH90uEA9LrEauFWmSUKPMwZDRG2peAXcXcPmgeQ4YOeB0yb6JNkBgNmTurh6LZgEBvizwlELTt1D7CnT9g1jPEw2QrBUwUXiMKMuuEmj4AHKPgHgTxGuFS7ryTnDEoOBkCRs0I6LkGz3FO1P7HIRni2ekZZkAx4w+UHyOhvPFxLsUDYDphFgzJONQcAZEl4ol3apmGl4A/h0g/xCo/6i9fRddD0hKrWDTFGDjc4vimDMWAhPE8939Cmj8WpTyjJ7QEIFILfh2hNzDRPY0vAwZA0UpbVSQ6MkEMxO8fcXr4y2RELLcA2HJrdIv/2CI1EPu4RBfAMlukKiWawVXQPGFUHAElP8DSm+E6k+h+01Q8ySUPwFZR0L+ETp2/cGTA54YxBdB96vEg+AfAS1zIWO0gKH6KRK2mT9GQiu9hWB2h4y9oPljKP+3yL9+/4N4HdQ8I6DN0xcavwBvLyj6HRQcI2GKrhIBeN7+4N9RAIN3AJQeCNFV4O4G+SfBin+1PYessqntq64mgVSIm0tD0wwB6pFaAd3xOig8G5KNEJ4j1zdcEJkvZ4E7F5qmQ+lN4HbKeoyEoLYJcpZDskaeBS/El4j3L/SNhOyRJ++bMdk3ze9Bw4dyTrlzoaUC/EPAWwzlz4qRL3t32RfOPAhVQvZ+cs7Vvq7rUxN8mldAwWDx7tEgoXNNy8WL5cqB0ETZe65C8ab2ugV8+RCYJyFzkRr1bmaI1zi0HIwIROpkPzoKwRGEyscgb4ysuWglOB0QWgxuU7x0/h7CVBRvah1SJ4bFGGFSkSgbUh4hDv7WXqljEGrvBxC67bsRmu2VCmYaEWKEXP3c+whttg+hDH9BPUIrkPIjCYQ1OI4wB2ciZT320Ov9DByi8O4pvc7+CLV4V6S+YRekDEw1wo78EFJuxYMwJWcCNyH1GY8B/opQgh+B1DebCDwKfIeUd7lWr/UmElAdkA1BUAHSztq/h/Xe05FyAB6kfMlO+vyz9FlPIEU5ngZK251XaYXmKu0HH3+dHpIt3XIz4Z9Xwjm/U9GzGGEKcrI5zGzRTulsrFpCBJJh8BRJ2Eq0Gpxx8DhFOUoAmbuCexAk3ZA/XEILsnaVcKVYHuT2gXAtOLpAco4olJl7gLsP5B0LdW9C6Q0QXgxVz0NWN8jYD8JLoPh0iEYhkYRed0K4XA6hfo9BzJBwhrwxUP+TxLAHlkJ2FzkQk25RAHvdAY6+4NkZWr6Tg6xjpcrWA0cULA3YHX56D3bbSsDS87fCsWfqEdl5nqRs/ByESS4Gee0qePaWZBVSXFDlYyY0vKv5OXtB7RfircjuBa5e0Pc+sRYvuRX63QGNn0gY2JB/Q+W/IJ6A8oeh9gXofqkoUJ5eEJkq1+51DbR8C0YYVr2s3qaR4kEovUiUvdpbIJ4UZXrAv6H8GiUFqYcBD0HlA1D1JBT9AZrHQ7QCMoeDfyiEpog13eguSnZimegqs4+EoosgZ6CEGuUcDNEfoX481I4XD4CRB5EF4lHKOUys5hGg9w2QexQ0vgyuLuIJCH0NmTtB/u8g3izKbnAK1L0D8TB4u8qxbSAKsyND+k9yzbwa6IKDc5T1zdNGratCyiy0o/QZst8bpwuA6jJaAFDGKPHS4QZ/P4gtFnmTaBBjjb8/OHLkMKz/GrJHQN9/QNWzsPJZGPyMKPst420y2QH+vjJe0VXQ/Y8CXKv/Ix6RnJECXA0nhOfDkGcgvlTGM3OIfKZlLiQD4g2MLoSaB6DwNPFI1L0Dnp7g7AFN48RjYgLNX0PZn2HJdRDuAkOehMg8aDYhZ28ZY2dcwjgXvKTluveE8FIRBD3Pk36GZouMLj4Z5p8lIWU130H+HuDNAXcPAS7RRe3ltmQjNMt1qlimdo9BPVILSuc1KWsYB0QWy/18g6H2WfDvLuPtzklp6+4ekhOYbAZvHkRnC7hp+AyKzoDsPtD4tuYDFYmBIDJV5t5ZKPPk7yUeMncRhFZC9oEQmg6hWVA/EzJKZU2velYAm7sAqt4Ug50rF4xKiFdB/XcKxA35XLQcBv0LKu+DyAr5XsNH0Oc5qHsZmn+GrAMF+BlR8Y6FFkOoDkovhNhKyN5Z1PnGb6DXSyJLqj+BrqdLHmDwGzC6QM4h8v1Vb8k4Zg2B0uukX80/wqovIHMXKD4NKl5IlaJwAyF6EGRfDHIwca7DUOTEQZAkAeqZPXgXao7bB976dvVO/Ejn+X6kjuUhSJH5N3UNNCMcurOBXQShsiNSh3IQUlvpFtVqTkbKpPRB6hG+r+DkWAUwJUhB+G9Vv98fCcN7C9hV7/Ol9qccqb/0O6Q+WYZ+7wCkVtMTCBvy5Qp+FqrMOEr/9iJFo7/U57hIgZND7/MLUutyht7rSqQeYxCpaxbXe56vfQ/rmXFBGihtz03joa8+Lw2UtnQ7Ym944nbovhdCOrBID5jWdX2KSHIrSfxADsZaedPsSvq+nQOsHSnrYCKkTGt5EvsfDUKGUx3gSWj6AeKNElPe7XKoeF4YxHpdAU0fi0XN5QazRRN4A1B0poSR1HwE/l3FaxUB8rIlHKZpInQ/CBp/FMvfkJuhZpJY8oY9CHVTJbwhZwfofgM0joMlt0k1LHcu1C6FZAPknSvWeMOQhN2Ob8Mx+DcmbtadRusG6jAIYfIsiU6KyTbE7tX/QPjn3+Dsq3/dde/1Sw0upiN0950BkiS4ohkPN+InToiPcFDKukMpumFQCLoHl98ka9jphWU/ylo1nNBUJ6FEhedC9ZtQ97UolvWfSFhWy2So+LsogaYJZlDWZdKAnDHQ/IncrekXKDkHat+F6pfAmw+Bb0T5zpkpoD6uYKLiLsnLqHtZFGDLi1R+nxgv8El4Wcs4UeLCs8Wb0/ApeMoEODV9LNZsIwFNL0KjKqdZo6DuNfHmGg65nuEWggdvP8l3Cv4sKkbdS+IRq3pKwEJkDtS9KvmKLfMltKnreaLklj8HvkLJLcEpHoT4EvBOg8bPwOVfk8zFIAOD3XTvONus4nq1UK/WzXFkic7lzBULe/YOAkZj5eKZrv9Y+pgxVPJlnAnIP1IS/hMVAtqSJgTnQ6QSCg+FxVeAuyd0OVxAVPULwny4OqDHgFWvS35Nxo5Q+ZSEi3m7iUGmYQJElkHGCCUB+Vi8A1lDZTzrvwOvR/S0FXdLor6nRDwdNR+KLmdkQmCmAFQzIuPU/AN4BorYWPEkhCsh/0AJ96wZD8EFkNlXAHm/kyGyRELXHEjIXaQBmr6G3DFy7UV/hIITxMtTsJ8QHxgFwu7oyBJP/aoP2pNZw/Sc8bbZcU1qZZdPNXwsWDdWJeuq+zWw5AYITQCnVjd1+URdrX0JEjEI/CxArmgBtPwCseWSUxSpkrOheRy4fpawvshMaPlSbpY9W9aUM0fC75x5YqArWAHBidASlnMrpPlbiaB4U1u+g3hAQFKyWp5o0YXinXL75XOBH4QcxUhCw/u6FBvFI7TyZgViM6CoEpq+hOgKKKwRw0V8JWQMEE+stwT8ORCsEOIRwyXrs+l7YQeMxaD2fsgcADVfSNgibtlzeWPknAxMlHOzYYrsZU8bw3eM7sT4HW4yWXcJ8xZidMXHbgxjJwpgl0NWA6V3gcsQ3tFm9Zb4VGL/Tt3D5wJn6WtdkYLIoxWgHCquUu5Sr9JSYAjwk5jt2BspXL8cIbUvQYrSrlRg5EVqTlpG36UKXPbRNfa6enT6IeVhPlAQ9QkwSl//Sb8/Wr1YHvUwzVBNa6qCnlKVK27bGraKzM9S79GBwKVIBctJCginKkgcpMDpM8Um8a1Fv0zTg3eG1bk7HHoKfPJNGsBsqbboZ+izEzBtPfA/yjc4qMLkcaSGSGId6mGDCqv9O1zxdGRB2T+g6jUoOlKUteafJWQg90CofwoWPAYDr5bkYFdXCfsouxEq7odlr0HfyyCzP8RaIHNPidsPTBJWI2d/ie/3dgPfUAkNWnAWZPaCLn+RgydngFipfUPEEptokTARwxCPVt1nUHQMBKaLlS7eKOENzhzw7ykHry8f4pr8XPeUWDY9HTu1GNyns+pa62FlUIXB/kQ4HDdDcdHQqblSWRAJQPf9oa7+11v3J42FV5/WY7IzQx5FPz8dD6eQVMritXlozdVq+S2Y3IpBqn6SxdDmaLMX8s+AuhfA0SyAPolY7WsXiicg03ZdKycuZlsRUSCzuyhliYbWVNxWQr/HZtCKq7qSQMLemheIoudVu6anlWemdd/tuUD2nEGLst5D+4VErQKwFqNlQvvt0/ei+t2k7ZpuJaVIBta8XoJUTqGVc9g6V/FnTHZdh3nh/4AnhDEvG7pcId6fnN0ljKzkEqh/Gyr/Lflc9V+JBzDRAqX3SThVcLKAx8YPIedAIbvofT+segSS9dA8VQBU0WEQrBSDTeFYWHmvzvFfoOB3sOxGJHIoX0Cgt6+si4YvJX/T5Rflfv5z0OdEAYxGruTcVN0v7wXrwFMAHp/oi43jIHe0GIX6PgTNE2DZ1bom3LDDT7Di99AwVRZW97Ml7C//bAHk5XdCwWmQdyjMPwly9hHwkb07hGtkwrJ3h+gykeMlpwgw73ELVD4insD+zwhYWnG1kHu0Dr1bDgzXc2bNPQQvYXDq6rlGf2fsDNk7ST6Zvcac5QlJIHvIMi1Zfxu2fWMx5CVte8Jl+9vTZt0atvVJm72xBtEHKSp6a6/aM1ks+m2PbY86dN+5bH322D7rpnX+rf17Uf2/x7pGNvizoaU8lZ9HO/LA2Y7uZtruWcjrJDmJBtpnlI1jZ9d8AC8mo7hq1SIYPQaWLgH1yMTV41Osnp3uwGHqxcmxSYYGBTCVClLuB45Wr48TOEPByMfAS7p/CxVg7asA61MFHQcqsHlKgdVNeq19gLeBP6iX5x0FLn9QSVSgAOsIhDd1vnqFVgGfA7spuP8KeEyvu1BHdizwhc6i1a/fK0B6Sb1FYxWM7aeGmnr9/87qrXoJGAFcx9orJaaB0jYPlJKifn/+MYw9Jw1gthhQehf6DEGCGNY9P/vj4wYSHEHMVndo7Urmw8AlHQ+U3JC5n7B7FZwo7v8lN0Dh4ZA9FlZeJ1bBgmPFKujOFutZz4eg+l4JVcnoJZZzdylk7isXDk8Xi3VCT5vcPaBxtlhZYz9DrF5i9aPL5MDtdo0kO6+4BYpOBf9wWHqTJAC7iyQEKlYrhh5PjoRyhJZAl4sgUQu1r0LZX6FlgiQVd7SP2uRT4JD1Mt/JAf0Ybhbg4x+tDvLOAkoN4sH8VYHS4fDqm6pybQkjUDOfEuMDXDxIXJWytsyLxmpl5u+YXLdB146TygMwbcqSv6eA/ZYJKS+EPY3YrjTFW917zdovbWuzmDbAgU1RtAO5td3PYM1UZmi/Xs26arq09tq1X1gZNp6SWL47lQQ7ryO/4hLsIS5WHacWYNCDEvY061oBqbQZR5T22WlnhLHG2y25VIZpI5rRzztaAWkde+tabcYoyZp5IxYwXQ0ODAVNbcZvjTl0CTW105R1UnSSMLLNPSS17qzHMPRCJuL1xGjNepdsZy0YCHlBEvH4pC6Weu41We8qFShVtwOSwOAtVbDbB9yetegfdlDvbOf1tmtrbUWA267Ntmt8bfW82jMwrFk0uPW127IdOtrIluRa9h7trBH7fm6vFtr66OItoJTHWxRxPKuQwDNXG49Tps5BM7sT40k87EERLVO+hpGnrv7kH9SL9KBqJxerF8byqMxC8pc+B74BTgIWqGflXCSs7T5L3GvvRuudv9fdugzYSz2QbykAGa73+xY4WEHNaGAoEqS9g3q5rgOeBv6D5A/doaPziHqrDkBCBw0kXPAl7fPfkBylGiRMbyrwGnAkEndi6Kg9p9fZG8m3MoDJ2pfe2r+ogi+3AreT9f6xNFDaXoGSpVB0hUNOgU+/S4OYzm6H7QcfvoI4tmMbMDcRXiXIIhzc0K4S1bo9oZabjm/KPkuUVB2luM3q7FSBbf3ucqKwUS26WMRkwnZox21WMsP2Y7fku2zKiYlQtZZcDPMvSlnXE6Rqy1gHVtsDxbLiWaQB1t+dU6TyO0z2WeNAXhNQHYnJjXjYa7OKzW7MHu8Cf/gDPPHmr7f2X7sXTjwXqNgCNxOr74EkuIdsRmOSIKHHrV3BSSlEGw6U7Mq0ta5agK6nSXjXrNNkfbm7SviR05Dcn0TtmkqaM0P0DDMoSejJmFJQOyVHwlrf7mKtndQsZCfJiNRu8ZRI3o+RlLCjaI1QCzsyhVTFUj4dmUJ4kohJ/SQTed/VBkS1Vf4sJS7Z5pnXVocowfqTydsHSqmCs+2TrFwK/GsNpTWOhIoZhnhlXGuZr7UBwHUBwfY9J+suEL0xNZDW1U9bwj1dLhDWuPr3UnkpbOQ9zHUA5A2ro7RpQCmO5sk1yuYzdACTCOtiolpCAF254uEyvBIKGq0RD6WprhOnW8JZkwFWRzlZIDbplJA8A/m8EW/dvyRKVqIPnGhIeZMsD2XSIVEI3mzNaa3TfZCV2hgOjwBds0lCY135Es0Qa5bwukSzEjwUyJ50mBqCi7xGPEXE4HCAkS19MpO6N4MK5tUVnWhuzRa7LqCUw9sUcRwJhRwWWIrruV2kZ2UNH2DyPYXcSSFM+QJGHtHqij10jqPqTVJ35OqWq/9vW9K8p36v7evdtYe1HXCK9URC+izNKV+fslr7laGni1OfuFZHoDvikbpBtZVbUybE1RLWo58v1BGr3FZ1zHSOUmcpwE645vdpoNTZbZ8h8NZduq0bNtDymuA2fLxIKQ/gYhUoyKphy7LjWe58r+0AcpMKpbEX7vMBwe8lbttJ69ADaD8kgrVYHa2K7vFZsOKqVBqxg1Q4hK+da9mbPeTDz5ahBDfbiHgP9lCJqwjyDAG2DOteUsR/aemvu/7LeiK8SS1baPydfAksI8gdwA2rAYGlYG1Kzas4EtbkLgBHsTDfLbwbckqh26WSb1I8Vm7S6y6hnvYPFnrjFXdA1khY/k9hP/NnS/5ewXGSh1RwsoCX0AJJRq/8O1R9B2VnQslFQnEdXgBdLhN2s6ZvofR2qHtFQFb+aVB+u7Cj5Z8ATR9BuFnydgr3FqpxHBKe6ukqezSh9X2yhkLTFFH+MoqgebIQn+TuCPOugKJ9RNkz8oSCuukr8PYBsw5iFVo/qV7qrIW/gdrPN72odJL1M1IaNrnU9HXqb3MdnzXW8xrrBArrJxZmA/u8vveNNnK38omU7DU38Brre31dY7IpMq69FgXyD4KuV0PV05Ib1DgfskYIIVDXK6H6XwLwC06Cin8LKUiXM6HmaQkjdJYIKUrJRUKYEFsKSx+V3Ksux8D8v0CvcyASkdyz0j/Colsk38ffU1hUM/vIfs8+GAI/QmARLHwaBp4NjlyhcncVSj6hXwlRwnOEsMjbC7J2lJyzbjfJPl3wZyg5HMrukhqC9e9C9z9B0+eyePNOkL0VWio5tSVHsDoeN7YQGqdA5TgY+kfIGiPsfO7uEPxRctkydoPIL1A/AVa8CzveLmQxzd+vK6A7ZYgs0P+HbUBqKSCscDmY3EkdUAU9wlCYCbWpaNmVtquWt3OnxrX0YNlaXi/vIImeQCiv7K2+Tb8abZ9d1U4ffmwD+to7iWrZxlsaKHWW5XUljD0Yxo6Bz75ID0lntT9do7rKjI1YzS5mYjCBBu7B4OzVioSLX6cGkLkBB6WBKE/2ukYbc8C2tZYZgCchVMBGO9dZn+ISt4EU1xYeK7tlWADlJZiYeHmqk7xa7bdmOP0QuPVRMYJu6bb3fjD6ZDXMdN1CNxXv5k3M5DWKeZAcKlZ7PKqRtHTnpqx/D2TvLcUgGz8QhaTP2UKGUPkg5IwWlq/yF8SrGo9C5ZvCYpWzJ/TMgezR0PwdtLwPZbdI3Z7az8GXIUqTbyjkHwPLv5MCmDWfQ2w2FJ0Mq56Wfpf+SbxPuYfBytsg+xCpDZNICojLGgW+pChfNS8I1XKyBlpmClukyy+1lty9wbsD+Bqgy1lSbya0CErOFWETtz1z9n5CiOLuB+5eArKSYTB8kLe/gL4l36+7agobsf/NDZgPd5v9liRlSd/Wm8maOWibO6Zx27h15hniQNj5ArMlbyy+EgouEhIQdzaU/1MYH3P3gsoXpC5XtBocpdDjOlj5MPj3EJKOhs+Eejt/DPS5RUC9p5/cJ7IKsveHaK6QYRSfJ5vbCEPXM8Wzu+gKSPqgaTz0ewAC3woNv3+IeJCy9hDDQ9P3wrTn9EDJvgKeAhPB0VtY65o+FTU8+0DJe4ssh7LbxcOUvT9U3AeZB4J7CETCUHyo1MKqeUvyZXP3guxDpUB19Sdg5EPl49D7Ycg8AOo+gVhACCP63C6EFI7u4CraMJBs6QaZpOopudRAaHA5Pp6xh3x2OQL2HQNvvfubUMF+E7RlaaDUWS0sG+m/R46gfuJhuEuCylhkCWiDImcG77TM4cuWxcTNJC82Tk+P20a2omzEk7SxCnKc62jkOxyMxGTyaiVwa64B5NjMw92yiOUdKCEY9R9smgctiVj0TR8YAaHtdWzhcbDHosc5E5Pbt6g3UJPo+w7OYrecDMbXVW3hxeBkv+JCQSfV5pYrMCu5QHNI8iMh7sbF2atzCWKb0YfYMsg/WWjzo0vVW+qBWEjokD25MuAtCyB/gIQRBZZC9nCxHuceoTWPKqHweKkzQ1LCigyPkJFUPgzBT0VWJMOQbNKwnxAEyyGzJ7hLoHEqNL0NLYsgvAr8xVIzrPppoAoKLpQaTWZUwgCzyoQEJbRC6sHEY0JX7JoFOfvLwDR9Kx4pd64ogy6kUGn+KRCeK1b9ZEwYL42I5AW6ukD+oWKx36IbrI2MSQLOLPD2gOjc9KHTnizw91da6umdO1UOILxMa2gdICA9YwjUJ2X9N02Wgrj5Bwq5j5EU8F79FHhdEkYXLpc6ZWZI1nVkCWTsC2WHChOdG/nd/c8Q9MKCi6HP3RCrhKQfvN0lr9WZLyQaRhJaZkGXy4W2u+5NcJaJoSJrGLjLZG/QIlTdcVNyZb19hQGPsAL4MLSsAEccPMUQmgaNb0DTDChsgni57O+8XWDZnyW8z1Tml9BK6H6nEHZElkltKEcOhK2ospAwVAYWQY+/ives+omN2w8BUqHwYrS4CA8u+vKfNQwIac06DZTSbQNaJlAJXT85mK4FfSCzqc3GM8A0ObvLfpxdcgjxeIRHIxUsaK7n1dBMXm+ZyaJoQ3oc19EO3hVGDUIiaDe25nOSBhy8RT63E+NworTOJVgb0LDyiZyrlfSUldWej5Cw/d9pszpaYW9t49jbJtYmWymmKeFs2F5zKEBM2N4z9TWrlKEVbuNUkFR0EBSfC6vuSrFu2UOm7CE6SdZMfo3p67mDofhiWHZlKvTKqlnltPXZPnZtE+KTtE7UtdjE1maVTeqz+WzfiXIjMZYD728xMtEEEorhAG45im8z92KZ93PuaJ7DfwILMMw4JpDj8LKDt5ifw+U42iAIA4iaSZKYDPd2oY+ngKWxRoZ4i3mp8Re8hlM/ZxAzEyR0QPbP7MOZeUM50jWA/G9K4L534OLxEqQR30JgyQC6cjP1fEwjO+Fi6mpDw6aCVVcWNE0Vz4yvQMa2+RsoPAWy/gQr/g7x8TDoAah5ArylMOAUoQJ3lMCcUyBnhAALIyA05CQktygWgMRKyN0PIlN0byUlB8dMCkV3vzuEdW/VE1BwOoR7QNmlkDkMGt8UpTBnP4jMgMZvBdC5MyERFSDm9IsiFi2HggMhcy+hQg5PhqaoWK8TYah6FZwx9cRmSThe44/gy4HM3uLJStZDaKYogXWfCEGLK//XEbKWzHPuAF0vhLm/l/1nZxqzZIKdfS9hk5Me0VNx6xpN6D628jMti32MVCicJWetXEyLpdAy9lgcmJZ33GX7TNwmH63r2hngLDns1PtYctRiQ/Ta5JnX9kyWV80uF72qQHc5Gnw9YeGVrcOSO7rFgOJjIP9waP5SaK9nngAF+0qB38EvQuNbAqScPln7kXIJbW35VBhW/cNg/tlQcAgYFZonlExFLFjjFJwiYKN2NoTPgbLLIPcAqHkN4hVSzBe3gC2nD8L1wq5qIOQZRISG210EDkM8suV3gacQii+ARddC8akykCYQXQl9/iShd5WPQd6J4gkuuwyydoPqR4V6vvF78A4Fs0LztAwBg5GlAv7IkzxFV5bkNK0WTia4MrRYbdPGCSvr/MuzncUhzsfkNua1+Ww3+MNYeGvTcldLkSSAzmB8649QdvtUa9pqyBLSQOm3amHqCry4B/zYE3quhLjRDlBCEnmTSVy4yfXmMypRwqjiXbgzUcV/qn/kzzXjWBUPpMe0nTbmABFKLN1Eg6uDW4gzgQSHYfBRK8DSXnhbFDlcSi6G+jckRKDrlRIHbkZEaDs9crgUHC2HhrtEqLiDM6HrZbDqUemsqxgSdVJE0JHQQpTLITpfLNLZu4tlObwQis6TYp3+HcUSXvUE9LleDsCV90BmN3APF0tjznCoeAXyd4Guf4TABDnUGieCL1uq28eapJhk3m7Q/UapJxNdATEHZHQRK1+0SpN1nVIDxpkhie6DbpaQpPAsWHmf1FQJzgJvT+hzp1gim3+Efn+B6jfkQHJlySHsypLQjEQQYkHI7ic1Vtxl0PyV0AvXviKKqHstSlvYJt5d5OPkSLK5costuqQelj7gipPhlX1xDWmib7ALTxTszL2hJLMTS/kxupI9M3qzZ+ZA6iJVqaRnh6DEfIefZxumsCRWx59KDseZNAlHK/FmDeShloU4XB4wTQpcWbzXMIMXG2ZwQfEoDijYUyyugRqImHDn2VDQDOfOlGjzxBbzLFXh4h38XI+P37WiGd6UUyg6H5aerUqPV9KIa76AjGcELJU/Db5MiC+Dxu9gwIuw4l6oeQ4yumv428+y3l29ITRVKKud2RBrBE8fSJRLbaQspDYTCSnWnL2/FNFceb/EUBpOoQo3XAKIVr0CWYMlD6T+PQFFmBBUjbmhBfwjJLeq8WOtC1UvCuKyv4I7S37iAUiY4MkWBTsyH5aco+sC2Qct38m+7nal5AlVvCIeLaIdTbu/4evdALqdLTTqjZ9AxcvQ+2rwlsGya6UIaMbOUg/KlSPehnwN72r6AZoWQNdTIPQzFJwq+V7LrodwC2QPAVd3qfNTcqDkhsWA4lOg6BRYeh3k7gvZe8DSG4Q0YOgzUleo4kXod5fk4FQ/BwV7Ck13Rh8oGiVU8fWfQvFREPwFgguh5FQJZax7V6i++10voGLxndDtZCg8EeadJV6aQbfCslukhldwinhSis8U9OZwC5iteAqKhoHbJ8QFnd3cQOOnkoPU+JWwkJoBqJ0pIZs50yUELlEvJA7JuNS5is6GWJ3M4cILITAFzJVan28G+CYJAHG75exzIcyFjeMkxMzTDDWPS55TrFlqNiVDEPBKDmCVR2R8+d9k/2aMAPxQ/RkU7Ca1uYITxVjgGyKen8AksSYn6uSe7jLxbq28U8pWmDEIzhASh1i1rLvSS6TOVtW94sFzGFI+IHtfaJki3mhPgYTKRpZA4HtZMyGfnM8uJ7RMkjxHR2zDNeAkqTwlN9DI32ihhgjvrlES3Qv5OZtslrgMKUq7oBNWTzfgboS57o20BrkRE5NmveuE5tGfC6+B+d2gqFEVpXaAksMUsIRDrDpBB3hM8HrBmY8Zq+Ph6q/5e92PXJo/minhCt5umYMTB6Hkb9cgUFYC09+G3CyEiGHTLXQXk8VxdGXsarBVgz3XIsV6Fwb63ysJ2ZGZElaQ9EPLV6IguHqB0yHVxhMhAU85h4hFuPYVAUpmROK/nSUQWyShC7HlkEhA0Qki1P3DoeETAVnhZUKP7ECqy9c+C3kHgaOfsBbNPwyyBkHRTQJokgth/kMw8Fpw9xeWn4zeQhHucoK/i1Qsb5ooClrBURD+RRTMzAPA1wXCS6BpDvhdyiwWlrWZDIN/NNAoeSQ5h0uRyEm7Q8EQKDxP4tPL74Dcw8HbVUIskhFJpHUXgbOPHH4Fx8n96z+F7EECznKOEGA47wS7Uiisd5ZFL8dm0WvmfhrIJcZ5WyTsLokUdMwH7joFXh0DvVaAxwUNs8HfHYwy8MZFkUhERDl2uNcASiSTYpF1uEWRjzZDogl83eVBHeJxxmGoRT8TPEmIKNNVJC40zNEcqHTCXa/C6ROl6sWWAEsispy4GIeHv+Hi09Vew1RdoQ1jvWtFzWzzTsQQIgPPYLEyu3UPZmRD0bmw8j/gak4RSdgNHfZ6RvYcGw+pWirW75KzJEm88WshNgnSmgLabQPpPtpP4k/YPCNxJL/IVyAeJntekMP2uWQbT7B97NzuNZGnk43LRbSz3ln3bs0u15r1bm2Gia5nS9Hp0DxZk8HJAoLwgqMBjCLZmPHZwmwWrBWZk72LGH8WXw+jy2HuGIiGoM/L0PIyzLwJ+p4EzhGi5HY9DmacAbk9oeejwiaYXATOXmD6IfidMKZljIDQL3J2OvqLQh0bL0arKQdD6Q1S76npG2ipgfzdYeUNEka54zgIlYuy7cwGdx+ILYDIAnAPkhDD6M8SVuw/ABILwIhB+UvQ5VQpPlxwolzbWwR1P0DmQDArpa7Tsts3xqO0Jutdaya9tdODW3WG7N56a7m42lmjIaBgOGSMkvpLmTavm33tWtfxDZI9Vv4XuZm1xtujyHe0E5mQsOlClsexLQ27t00fik+V4nS178k+DNueJap/l94uZ0/9jylvn2nzEjpseypm83Kbba7T/n5IjWcEyOVtCjhudY2zutXvF2AyDpOzMNSb3tqIBLkw9nfw+YSNkqqHAf9TMHMvUvdoX+CvSP2iwxEK7mZgpq6drgjddy1Cue0FlujvCMJOdxpwJzLredI7JslBzl5IQdk+OmInqrfpU6Qu0/fqifIjdaCORYrR/ogw3X0B/KAncwBh0WtAmPR20NFfqN/N3OK6eNqjtNUCM/Um7Q5T+0CvVWuCpPUecoaEdMQqMVw+Lut2FBcX7o3TW0QyHsBhRviiYQ5TQuU0OhM8XDuBhkT4NzXMQ3eE3G6IFX1TlWQRno8CJxHkbJI816p+Q3uKgxmGui/BbYg1b+kzkOUB/26Qs6vkSzicUDdJiRIKIL5CWH5iQZEhyQZRGOIVcoJl9oRAkyjMyQrIuhCW3C1WcE8mNH0GWX2gfgrM/QCGOKD0BK00D8RWQdauosTMf0jHIwlNP4oHJ7JUqMVr34KWWqh5Q0LwjDA0fC1hSRnDIXdXsdDHqkXZqH1KrJVFf4CmV6Vq+tJ/Q49jIe8IyNoTGj4VEVo/GwIviRXW3R2SXrFgGjFR7qO1gjISKyWcKXsHKH8KwkvBFRcvXPMEyQ1xrcVLm4kQlAqhQG9aOBA4fqPDLjelxZEqE5nAdSfD52OgTzmpeisWTW5I8moSzbJgTBMS8RRQMh2p70TD+j2nhK8k4xIKlogI4DZN8ejFw7I2DKUiNFQbSRqQExQa3pvPB38cLpwivEXRLQCWnCQI8QrlXE4DnxJFvDXZbBzxgKXEOG2KhpUYH5wMgckppciPGBdWPphSjNpex84Gadiu7bD1ywoP8yLJ5da144DfD91vgWQUVv4NcvaG5nHQZS+xmgcXrlnc1bq+ZXEmLCDJxZqhtXZlztnOiWwgIIF2nm9LNxMhwWj8SpLyHU4ovQCWPCXJ8UPuhhVPQeNP0O0siMag23HiCUuEoft54PuveM+itWBkgMsUncxAiAZ6HgNFx8KiS+R+GSMhuQomnQd5+TD0FUgqX7zTA0v+DnmjhCUtsFjkaDIgVNhDXpDQrqqXxFtYeoYUwQ6tEqU9ugrKn4SifQXoLLtH2Ap7nwnLHoHm+dDvWjE6xaZLTpa7O+zwhnit5j0II3pBxeOQd7iMRfnjQkWf3bXz58ha4752zib1ZrT7nUwEXDb/IiDEDnTctjPPos6OzIWl17feY/aaZfbIi2Sb+ybt65hUYVvTBpbsYMsCVKtelvczbHvTup5PZezyv8gLdqZVZ5vrOdsZi7WNz4bOV4RUCGeC20gyCSdT25VzSXme/I1zPwwGLkCKr44CzlNN0ocUdc1Q6XoGwjhXjBSGPUzB0yvAPcBcBTkAhyI1mzKRmmmLFEQ9hBSRbdR7NiMFavurBMxXEDYaKQx7nY5gSOHr2QqGvlSgNZJUTaczFDz113vOQQgfzkZif9JAKd10WdcCb+8NGZHN9PcZctgkIjgND0SqcOAAl5cxmTsyJmc0ZHq5NG8XPm5ZwMN1E/k5XP6bGOaxg2kdT745B0+YhwhzFXGew6nXXBuznOGRg9hoEQ9L/xuh8TMwM6FxvCSV5owSgOMdIJ105UjSuZkP0YjkK+TvJcnckYXiiXA5xaqZ2UvC+vL3kNCW2rck9j2O1JTxJME/SOhdvX2lRoS7OzR8AcE50PX3UHezbG13llgGa/8H8bGiLHhLoP/l0DJNlfKYeH78O0DdBwLQVz4BkZWS7xGrhRU3CS2sswf0PwuaPwHPLgKyYuWilBfvBXmnQXABdDkDEnkQ+FyeK39/iPeTPIvmn8A3EGpegXgleLqJl8WMCpMSxpqFJu2HdBVWfPh9wA90Y9Em1U0yVaH3b6ClPh+Y4oKrToZpe0MvTZRO/sobIemAnICcUbecAfUlcMPHrK5v1JlgSXJSHgZOI8FpBHkRp9oWDTZfabQXJm1bs8blkNykWA24Y/q+JppHFosn1EwIqCIp4XSGWyiLE+Wad6Ihe+iejDcIWM3ZF5zdxBDS404hfGiphoJzYOUdWqvFhGRLSml05oOpRcUMj+ZORNWy7hVPhRmXoqeOLMlDMiLr8tZtRca/FvAUSR6Iu5sUs3ZngFko4+XKhoyeot02fwl9/g7hm4T8oeknCE6D2BtQdh00zYW6z8Gdp8+ZCaGFEsactz/Ufi0hcwkT8rtA0f5C3NHwI2T2l9pA3nxwJoX8IlIN1Y/Ld+s/kAXjzhcjVcvnkPkYrHrKpqj7wedVz4ZPwhodCYg2SG0ib62AnmQAGidITlv3myW3zFUA+dmyjnz50PKeXN+8HRo/gticlBdza2h2emtLgfcWSY2k+CoJrU4aEKkHj0VO0iBjjBecVbTyEjszZe3GVgnDnqtYzglntngS3UmtT1QkYXGxGiFviGk+kyNLgKqrQPKiIpXgLZZ9Ea6XvxP1MveOfAnpcxiyzxM1UsvJaaaeJWkzojmKxfBnNne8zDPVyyw5cINxsDthTlzfdy44Al77aKOA0gz17vRDaMf/BzwK3K7vfYwUdzXVS/S9enYORKLCFiIhe8fYfHzLkFC7a4B5Ng+mZV6sRYrU3qlm5xl6/UMQWvM/IXlTP+sovI4Uwo0qvM3WaxyvYG6xvreDAqNFwEA9aadsq/pmGih1tDepBHhxtHqTqjbem9SetDNNEWIGanmOCICKN4DTT4mvC2fnDOWkvJH8ecUr3N80q1Mer8DpJ2GaNCbX9F55DRc7+7oyP1pLbSLU6UM9fB8VDcEOEIIe3iLKxSS4nih/Xy0CjHYUw/q3IR6B2ErIvhscSaj5j8SMJ0OSxBr5WcPgqiE0R5SM5o8l3Kz+A/FK0STzaIZg8R1QeLLM86r35PDP3R+iC6HhTcjdU2L4HXlyANW/Kwmp3jJZdNFKaHwRQksgMULEVdPHopSFxkNwLoSrID4DWj4Bfx9oeEcePrIC/L0ktyJcA/48Ea/NP0h4SjImilJ4mlzP2xVqX5LQwIQpxQRdSJ2agqTkhaz8Hsquh8g0aJgp5ebiDZA5WsIVV9wkoYYer4SmRTxiWc4YLlb89prl6YsACfYCBpPH2RulkKulb3VJvaUZ8PEA+GEHyAivW0HNScJEF3zVB3aoF+raZEeggQ5oCQfkB6DRATcfDvO9cNs7EggR3gKeJT/34uEyuihQ6uyI4AjQ/WLIP1VokSsekvDHvi+IIhaeDEXnSL5cMgDN0yCjVJLYs46A6rtlUEpuESa74AQJ6al5ElY8q2NaK0YAkpKf1/MKCVd1+GHYD7DqMQmjDS4HbwFk7gpZe0HTuxIq2PKVINX6eVCwD2TvBq5S2ZeZo6Q+TOW/t266bYvEoP5V6PMU5B0DtS/D/P+DXn8TkLPiTii5BErOh5U3Q/PPUustWiGApeY/sPIDGHi75C76hkP2PlDzmHrgHJLDWfUu9L1BDI1Nn0LecTBiAlTeI+HIXU6GigdkzPs/IDJoyc1Qehf4/wGN74giP/dPULwrdDkHli0QuRYpT3kyYlUip+M1QqPd+2/S30VXQ/froduFsPgcoaLveQdUPiShyBXPQfFxkHuohBO6vNC0UjxtoSVikHKXQXLG1gNyYwj5gqs/RJeBv5t4pf07QdM7UHypMNlV3As97pKc2pV/gbK/grsU6p+FcLVERXh84CyWNVDxNyg+XwwSsRVQdBFU3ALlb0DxntDzYfG+OTMh73hYep6MW/4JUPEXDfHuDytvhB5/F3BU9zKU3gOV90qx3IJzYNU9EK+C7n+DmmeFpjyyCnxaHT3uEaNhYBwUniPCe/m1kKjquDlwqMHJMspGuRY3X5LJ0nWKfr/+bFzLJEVpZN0936aN5Oln3kbC8p7QnhXr5z5WL9JCBSs7q+k+RxQODkNC4r5Rb9VCBTef6O++SEhfBtBL77MjMJtUTEcGkpxwHfA+ME2B3WJSQYun63fGax/66j1y2EZbOkepI5vlibjoapjfA4ob1g6U1pWj1NajYapP2dC/nU4Ih+XvDL8onWZCkuVx80D1eK6qfG2TH+PY7EEclzOEB6t/ZIi/BJ/h5OPAAh7tdjT9vflMbSzH73Cvtp6FzRiFziwOzhnGgtAK3m6exc1VXxIxOy8mavLbsPOBtC6BtjmWtyAjiPAYIY7HpNLmaUjlKFkxzg5VQAfcCbU/QsN7azLftQ0tsJicrHwHO5WyxQZlL9ppj/G2GOQsalLD9hm33eLXSqCn+lt4ABSdDkvOl75ZIQSWKLasc9aas0Il7Cxqhk1J9dI698Ni3rOzUYVtz2IxRbn9kF0KTfNbF821rhXW523Neic5Snaw4+QjErxFkg3nd7VqibuABw+CRQWwsi8s7gZRlzCWmYaNJamtHPGDYyl0qQJfLyHcME3xyrncktPl6wrJYnCHxBJqGTkw18xRMnVRWKF3sYAkVvtLW4feOZxSO8QE/D4N2YpCOAqmB3xuCfdzZsuJHvTAiiK48FO48J0UY1hntzhf0I1/k8FrlGOxkW1YjtLGtjBCHJK3PwTmwrzfQ04f6PUUTBsD/e4Rr1EyJApvUsNaXd0kB86TIQp61CHMdf5e4N0JItNh9pmQPwp6/kO+X34/5B4C3S6HOYdB5p4yZ/HFkDNW5j/eIOx0+ftKGFbpNeJliS4F/55Q94bktuSfKp/NHSaAbtF5st46A8h2RI6SdZ0QUty3920wc1/Jp8seJOvO8EL/p2DhpdAyHQoPgpIrYMFR4jUwNczOkQWxFlGQHQ4Iz1Nl1iMemmRADEG0QDwOrjJhNmz+URR8ZwkEpqoneE8Z2+BKIa8xo1LM1JUtXkDckrfk3Rl6/h0WnSQePgeq58UgFIP+d4F7KMw7RvdXGXh6CHBzZQlBR/Bn3csR0TkNjxL3hCFzd+j+F1hwuBZLzoHoko2Zz43PUdqYFkUKzJacB2Y9NM4U0pzet8i6rXoRPL2h6HCpr5Sxi4Df6GR5Tm9P8T75dgSnISGM8UYoOQpa5gkhR99HILgK/AUw+0roe51EXKy4TfLMWiYI2UrLz+AqgaLjofptIQ/q9TeoegUq/yFrqGEGeDzgHwD+XaDhIyi/F/o+Kvm8iRbwDYPQJFk/Rf8n66/hPcjYSZ65/B4Iz9y8wvH2HKUijqNFoYFBXxw8jsG5mCxf5zWKYeq3sPMZG26HRnKTdlLPzz3AqcAuwIvACCTU7nXgn8DLClZ+D3yknqhrgd4KcDzq1TEUVN0NHAy8o9f5TL1EDwC3KcAart+vVBCVBfxdPVT7IPEc7yPhePlIeF0DEgo4XiXFPgqMXlAv2YEKvqYq6Lo/7VH6LTcTyWF4cVeY1hd6doQ3aWM2t1PYfxIx/lh6JhgmT9d9ywBvCVNCK1gaq1s/zjOc3F08hiu7Hw6myVn+EZCZI4nnFp2u08VQ90BR2DJsIC6ZhGg9/TN6ck32YA7O7MfVqz6hhyuHC/J3oTEZwWe4aIiEeahxPDt7spgTD9HPU0RDIsT/mn5hV28Xujmy+SK8nIC5pmdhn53glvMgtxB27q82C6OD5s7FEkwSOCnFoLLd69oLMWYC5X8VhNDWcuTcgN3mWs93nO181teOtcsS7C4b6Eq2+U50Jiy7MXUt11quY39Og/at3Rnt9NPKt/C3sai17b8Zgpb5aw+XzGhHWWgLdpLkkSSHbL7Gw4aFviVVrFd44YGjhYQh1gy949ClIWWsWJdHyfBAqEm8N1utUcgh4b6eCHy1E5z/joCKzgZKDo7EIEEDr9FIKkG7s5xt1t4MVsi8uRBDUSKQQvPBGsk9CayEsgsk58/MASMIpiYqJCMSLmd4xavQ+JKsZ18vqP4IGqZAz5PFIzvjEGG89PWGVW9JCKwDKVyZCEm4WHwZFIwBR1che3H6td5YBOJNAgZceVJ4tu6/EtK3Nddts/aiB4jNlFo8ZrPIlPBcmeec/tDwQap+UO5ewgwYB1xRm1GnRem8F7TOVUlG5ceBeI4sSu/EcmhZLjIoUiFU0JYcaf5Bvu9H2OxW59Y0qzyKqdfxIGj6AsKNKYKFZDCVSxaeBS1zpK+ZSP2hiN7TbIHm71NGG0PllxlKkQfkHygMdHHAqAOzbusKmTSQMEJHDsRDkFkGjoOlplFmT4hUyZ5wZ0i+maMP5HSHlrjMszsXXH2U+r4BovUyF0ZMxtrhkN8tC8A/Uvd8NMX+GlePa0YX2QNmEBw+CDdIHqwnW8L+GmISWhdcKt4vkhD4RXJ5S/5P9mu8TgC1uye0fC2kFL5BUiogPFOMEMlm2WOdMY5CL78IB80EOIIw/17n3m2GnUbCq3fAyX/aoLvUAX9DcpReB35Rk+YXqukcoyDjTQUgDUhY3QOkqMSf0N0T1F33iXqG5uh1vxJLBJOReAP0ng0Ktt5D8pLqkTA5qybBp+qFSuq1l6lpdIz2bblNE1ikMDOo770vo4FLwdQ22dJAqaOaT60O7+wjyophblmgZO3oZBQilfyx67H8seRocPpoCFdwZ+W7/LdhAjv6CnEYDs7wlzE8ayBBIBgN8FjDRK7vcQi7Ze4o1s6EWswTQQm5MtT1kASiZspDYrHOWFIj1gSxJoZn9uOzAZeq1d2dUpwiBscVjpAYaV93wE9DrI7TAzuyp6crOcnuvNY4nosb3qcmngrxy8uGN96B4p4qPqoQR7TRQbugkr/gZQFd+JkmFVvrU/SS4VSy+NbaDITqG379Q9wCdOYmflfGuYEYH+PiNnI4dYNCLw0kJPbaM+CFvWHQYvHSZGRI+Jy5HcmhhAGZUanVU5EDZU1yNHZWE6/hNRg8tVoeGJ0MlKx7ePsIyYIlg6zw5FgN9Faq+sWXQskJEFsi8mZ1DSWnyOhkTDwVOYdD6EdITJTQql5XQd7uUPOyFNGMTob4QEjmQOlV0Pi2hFy1fCSeD1eedMLpB08ZJBZLiO2ccyB/Z6kDk6iVIppdzgNPX7mXYxtYUw4gvhBWPZIy4FhsYqEFELhHk+QNWP5XAa92Y4jdAOFsZx6NNgYbk9aEHG2NSO5WBq7W/bSumYF4IxK0ZqFz2Aw5Vc+njF5t72k3FBnt/PYhNNYW6YC5lZ4D7kKh/Q5MhK4niXxw5EJoLpTdJKFtKx6EXncJ2YPZIOGH8To5BKs/AGZAbm9h9+t6DjR/J97CaFIMFP3vg6r7NAoiKe8FGwSAlV4N0eliPEiExUOYvw+4j4Olt0PRyZDVW0Lq+vwNqh8W8qHsYyQk1t1FvF7RSVKeovzf4E2Aaweofh3CiyD/WKi4X8Lw3MXi1esw45Oug1RtwodxcCfFPIeT0FplnBpVT7oSdnsDfpq8QXdbgXh4rQio2fpTgjDLvaevHwlYfHr2Ap3t8dMv1B9InQR1bQCa/btf2t6r198h/bGaFVz9fjv3syde2vsW3ZaP1TRQ6qiDuwvw4i4wrT+UrfoVQJJNKzSTEmqCAbFG8ly53NPnUq6q24OCDBceV5ZUovd1k8KMoSAH5Y0AnxNaVoqbHeQ6ZlK9RskNOwgM5NljTcJUZJryY1hASjl540H5SQTJczo5tHC0WH8D5ZyUtyvHdxvOn6ZPwH3yV5xxWpBwFIoTamcxOnzIepPgEAyOQXOwN+gejm1kfTq2gz2WUOVGlJ67aeZ7ajmYPBst9dpaV+CZgfDRUBiyQteksf3Ko6wQzOoBC4fA2AlCGd4Zj+sEWriYBAH8/A+NslodRtpZzQOsehDCU6F+nHojKmHF5aoclkHwW1h8sVDrR6qEsTEyQTptqEZshUUm4pIP2PKjFkedCOW3yOuNX0N4HJiNQrJS+xZkj1KLd5NY1YMu8U6F3OrNWCyAyAxKuFndDLlnMiAhlkZQasg4f/WVYm70fLcnW1aDYrM1HfOv/WSOdQD2tRGFdNT1txbtruVzcHwjm3LRt5AxSPNF94biERJpEKqERLXoBCWXQu3zQhDkKYGGt8BXCM0BMUwEx0ltJW+B7sOHIDQZ6j6SQK3656X+mBOouEOMCKFZQthgtkhubMYw0Tuqv5UQvESTkH5EFkDDVxLqGJ4Jte9LIdvQz9D8Lavj1cOGGEES0dT7sWoIfZnyKna0nNO0Ytx8iZsFuPkzLm5aZ0SDhr7/6Vw4ZvIGr6on23l9FUIXbrXHSXmE0m2LbCVzO3/CLfF8rbxJ4V/Jm7SWhzccEpKSjNDV4RdBYiYg3qJ01B6hM06aYgEyOlLym+t5XfuXjEu9HTMugCpag9OXyd1dTobmbrDbU/LxJZ1kuXPwD0y+JsBC6lQht9iLTNju98i2so8tK69JDBfP4+EqBvPpOufICpdcMgTqM6B785rFn7e7sTLAE4WaPFHksjrFuAAGTho4nSB/JaLj3JrxztVujRJTj/nEJoJ4J0rz/KrsUxfiSQ8rHXd4KtS/LzbQLvsKwUi0OhXuZaf1Xq2KvC79tzyeNV+kaiiFVsnrsRp5r/qjlLchbgMMVm5i9Qetcwmjla2BxarXUyGwHcEMmNkOOHECUTwEbH3z6k9KuXOvtQyCNT9GWvRs9vxkkAqJto9xEjfxNgHORisg51pjXu37Z31rx4Gc9/bQ25ZJWg9sIFQ9CYFKWT91X8m1q2+DQIOAFW+WKvu18t3QbGiZrfXMKjW3dhWsekPWlQM9x1UnCs+BwJzUXrCerfmn1LjUfZ7aZ6veTOXkVr6uua9hCXV1rwWoxluEFdF6VsdGzo1D++FoIxfcQCae1SHkXUj5RJzcSSPPEedhHKybZrgGjr4A7lsO1/y9w1ZVc3pjbWmg1H07F4UJjE5VdA3EYv3wKJg6AHqu2kqt1YaEpmwLWr/hUPazVVDulNRCNx3PECVK9F4kGUSU06U6uNQatBWGzDDaU2gsZWJL1KvZnlvSpmDTjlIQx7W6uGJcbWuiRPwLF6cwlTOJ8fxa5zcHaPTCp4OgrGH79iTZW1EAnt0Tdv0ZBte2H5SxuS3Kn8lgJbl8ghOaq6BqJvg0lCkWI5g0wXCSsObVNHGYJkZZT77xuFlJlIxN2j9tc+0s674B1PxPfucDta8KO+P6ioA626w7ez6gu81nXOtQTGHtuYS08/7mLEeDOC6cFcsZEwjjdzlXq3LJeJwsfwaNuQXiGHM4IVgN4aD8rS2USK6mFknq/BiJJI4e3fghw8ti4mSlhdRmSLcMoqtWsX9zIyUuFwEL6iRNMt0uWjL9tFhpvsSFgwJD+YKShMISyLGaFSmZxOl0Eikr4zNnjCBJW2nutdkjjTbrLROoV97qDFrXPQrVpPKyIvVr1guz11SygLRlVEzYAFGc1qGM7e21JK3DKO0FdO3Foj1r0bva7q+NISGVsM1I0kPWisWMicdxOBwKKQ1MM0Kmt4AGb7HYlWMhyK8HnxSKnoWPyXThNjL4v3XW8TOBOrj6OvhiAnw0Lr0ptk2g9OXAFj1SGrazZ/MBbhzJRKcqsq6E1HR4a3+pZ2KYvx1lrLObJwF1PpheCKNrO9aOYsW3J7kJgxfwEMYNTU0wbqJGChrghal+OD1pE8AJrWS+677cmN2dOTSRlwZLmzgHGQTjCXJ/+op7w1Fy3TYwHIlBfg6z+nSFaFzOwyKvklAlgASPYHAJDp5vNwTGRArUPrM3/NIH+lWwNcQ7bZGWGYHFJTC9D4yobR053hHz5qQYk6Pxct5qD2wzzF4gzOluB8R93FNRzSlmlAGGU2YnkcSIx+Gw/bhh4FB+JNEJtptWOSxm64T87al5IRbGO24Sv5RXMzDLL75Vw4GnuQG6l3HzzntDqEUinZbPE+eYP1MiBgMBHq8J8DuHi/0SpmyrZBIjHIVDx3L30N6aE5FIi6pN24NSR/yz7/m4po5D/L7VK9MTiUNuNn8b1JOmREJ4WMwAeIMiojI8MK2Cvyyr59DiQrITamqIxcFh0HjsGM7u0ZO6VlkgG7N/HTaw0vZ1ez5XcjudG4doiHPm0O2L8UxzOih2OlZDLU8oRKBHT27t1l0IhuPAbr3Bl4WVoXMzMb6iheHE+WWd92oAyuD1J6HvSFiV9gdtg0DpjxfZUyi3P3XPjdmpT2UaUksnMwgFTSLx0q1jmj8K84ugsh8MqpVUR6PDVj40cgx15OLhLsty1RKC2XMhR6MQzTj3EeFAw8lhhub9JxLggJhp8vqeB7HAX4TEL6fB0sYd1krBPuVz/JOnc6vpINdts9ZHI8wrzOGyaBOEI2IJ32M3YXdWmvaXiHAu+VxLLve2UuhMNf9UeeGTPaGgeXuVcO23hAG+qDBUxTph7kxux8106phCtYxrdqawlFdXQmEuOF0052ZzajLKJIcoISSToqTPmY/DY0DvAUiIXLKT19p2Z0SClgaoa8CZ5cedlw2WIm6akOHlT0aSL2aPh1BE2OSLcyHghPoWyMuCmBs8mZzhczHN0BIhVlpqZRPOjEroXYTN35RuG9wyoLkWfp4GXjfuwnxwOlO+kbwkT2Dy9IpyiCegsRF695Ya4okYJFzQNZc5nnrOjTTymtuFYZqQSILTwDlxGk5HErr1pHPJWrbHc8cp87NgDkydhbMoD1dS0qjdVip1hp/fh8PMX74UauqhWz4UjNBriBG1mjDvA/fh4uD1ypilUpP5hX/CQeelp2HbA0qFTZaVw7f92dswcDk6XzVKmFopPA2SOrQlHeALwOIuKSHXkQe2yeV4+M/q8IIodM2HgWWwqBzyciDDBw4vZ8UdTHZCGYYcVj4P7lgE3/jPYfSBkFGAeLzSYGnDQRIw/kNYsRxHt644w1EpH6T2h6jbxRnOEMFFy6CpGbKyYW8frUM04K808C+aeYSkjQPPmofH9oZFPaB3uRg1fkvz44rDd6PgsGkdt3fE6twfN3vi4ZBWYTFJGNITIlFYUQt+N2RlMDlu8AczyeOGOvOcDvB5YOoc+f8WAUvbG0hqhJWrINOP4XDKqjasumYmr7lc3JlMwsoKyMmCfYbBgN6wvAa+nwnzKqRkTYaPFa4kZ/mdvB83U5jS74blTQJs+xan5jfdNgwkNdXChCliFPB7MUKRVFRawuBHh4NLkgmorge3C/YYDkMGQr0TFjVBTRxK+0NeFa/PHse9jmyutVKNXG5wuuC7qbA3abC0KSBp/hyYOBuyMjAiMYxoXORSNAoOk7vdDl4LBqGyFkpKYLeher5bZ7wY3W4kj0kUcCg+Pl5vCF4cxpwLn+TCISemp2PbAkrO1UFFye1MzZOl7DS3wF3S2f6d1ro2w3OjYaf5cPBcoQXviDkzuZAkDgz+s3rlu8CRDUftBTPnwexlQvaTm0uNI86ZiQTjnChregL8eRAMwPgvYPcDIKMXKcavBlJx2um2JkhywPhPYfESKCyApqB6GyzCxQSXxBJMDETEm1RQBAeMlhCi1cV1xbzzLTCbJv5CkBtaFfENOOGL3SD3N4pg3UmozoBaQ0LQOiL8Lgb4uRc/n5CgfLXSoIVte/eC3t1heTn8OAuq6iHPzRMOJztjciG6f1xOqZ87ZbacPL13I5Wk7tLfQX4zkZIbC5LKV0ndcactVMpIgulgsd/B7wPN4hHfZRAMGwKZXUWZLusFp/aCebPg66kSGpb080HSx58x+NtqHdCADDcsa5AX+pakwdIGg6Q6mDBVtkSmH4IRFT4GGCZhr8FZzVHiiYSA1xEDtOxFCLokoEsBTFsBX30LLc3gdnFdMYxwGxwc1f3jdYu8/G6aDSxtCMFDGiStBkmZPpFDYc3si8fBn8XXyUpurK0EfxbsOwR22hW8xXqme1YbI8CJiYtnCHA1QT5e794wZQ8efBiccji88mF6WrYdoJRum7kB05Kpc5W9GIQyobwUshUobY7Oa7GguTiPMLe1AjOGKGcuL4wYCTv0hV8WwpSZkIjxtdfHlYabf1qWcdOEjEwINsO3U2Dfxlz8YR84ErBTPWQmRDlt1EPst670WWxIhoCkJYshL4/VFjpDfztMnohGeKo5KCBq1+EwuD84/HpY2RP35bq34+JpcijDyXKSQHfgq36wrBCyQ79NBSK7BRb2gokj4bhJUN0hJ8YBOOmDwckksEIgU/snJOu8bAAUF8Avc2HOCghEuCgzg90MJyOtpWCBpfFN4PnXSLp7smH/iVCTDX2boE9IwFJT6rppkCQgyeEEl8OWZy97IRZM8ruGAIGh3WC3YeAvURBbr/OjpR8HDoF+PWDWApg+D2qD3J6fxe6GwRH2a2Z4xLOEkfYsbRBIqoWfpgmJbIatlpThkHKE4SinB8MsKOsBe+8ABV11/9hzjQwY0U3KBH6/EKa0QKKF3/fOYgrCv4YJeNWb+/002Iu0Z2mdTQsUWyApwwcuV+v9k4ixMuHg1OYYDN0Bdt8DvD0QlsBaUux8SvtNAIjxL7wcRx5n4uP59e6NmOzFl9+C2gPg8x/SU5MGSr8FxS/dOrclHeAPQ7NDDvvNqdFirlawbyNJNW7el0KJtKYCj8qPKxNGjoTumfDLZFhRyYPufuxOjFNXW9JNSPaBvEk98Vx3HhgZ4A/BHvOhoB72ngGjKqBfRBjbWn6jCp8NJE34HJYugdw823uGWMSTHn4IZHCRCxiRD3sMBkeeKspWvfG2DEswEzfjcXIDBpesruXy1gEQ8kJh02+TYMVAaqJ9NhIGThLQvqlKblLHtCc3ks/zeImt9pq2HdqEAFpfFuy2O4yogwkzYOosTvb4mJafR6YVJRbuBgMmD6DrA2eC1wWvHQhNmdB7GewzA0bMgcE10Dsq+yfMb9NL61aQVCWeJIcNJDkcuCIhCMe5orCYCSOGwqB+YCjBRqvcPIsIJQDODBi2G/TvBeMmw6KVnO40+CU7g56G7ksDDcNT1sQ0WFqLbMuAxlr4+Rfx9Pi9KRuq04kj0AyZhdydkcGbI7rA8CHgyrLNj73pnurVB3r1hbGr4KcZlC9bzmkeL597lbTaNBUsGTawVEa6wk7bphTgq0GSH9zOVHlHA/yBFsDF7ws9VO5xEPTsp3ulnvbJL1wCvJQU6hEcXEmI59uVh23bSvnuXy+HcT+0Zm9PtzRQ2g4FZBopbRklIQKTd4aMz4SKfVMliwOIUkCYQ4Hz1su4FZLvdB0MXXtDYw18M4fTZs5iVJ8yBjgMaC6Ektml7PL8HyCcAUWNIn3f3w1CBrxwIPRZAKd/DSfNhX5x8Yq1dILCZ7Dh3rYtqejYcpJ++rINSBJFzwSy65sgs4Azh/YjObRYcsSIIh65thS3bcGvhzuJ8BYRhlPEL3w4CL7eAbrVC9j+LYbHmkhCXXYS+rH5vKYmp+AiRAP/IGkDT2tbi2H58ebCvntArywWTivn2KoWPsvLIjtUAr0nDWKnFy6AgihkNUDMI+yhs3vDzIGQ0QQDV8LxX8JBs6VGfUcCJkcHjHFnLy31JFVUiRfOYeuz04GrOUiBJ4MH9hnOYwN6i62GEKl8irXJhIj8+HPhsANg5TIaJy3gyPIKfoklKHAinhEQDLu0QUBA/y5s34xomyDbmmph0gwZL59fVQMDHC5oDtIVg493G8iNg3qpwSjSjlxrK98047K4KxyeD4sX8cX3c7iisZl7c/x4kzr+bqfMy7dTYc8ElPbU/ZFWT2Sd+mH+bJg4JxVuZ6ZKOfqaA7iKuvKHUQP5rGeJnlXBNYxxa867Vz8b5w0iHEGEyzD51wb16xfY4yB4+zE48qL0NKWB0vYsINNtC63SBDT4gCzo3pIKI9mU1d7APQT4BQ8zMMle53FveY2aRSHMLcUxNo/m3BzOmbeY793F5PeeXcrIpy+GmBfy6yTJxmlC9zqImuA2YFE+XHsGvFwLZ3wNR0+CvsmNA0xGm88V0rqIoUMPx8h6rmcvstf2QKnVa7j0uh2V/O+V+iDffyEgKTtHkmatlnCQ09SMu6yU0/bbmUV5haTyVdiAuU4CUaow+RAvf6aEk/h0XwHUrjgkfsOJYjlBmFkK9V1haCUsY9M8mrIXriSKgcnNGPTAuYHE0S2AF6PXSJK9dqHyx5U0LK4ic/BPA9nplQtkf3ubwXBKqK1hCoOoW2u/ze4DN50Pry+Ak76Bg2ZKAFLVBgAma98kRHyQY1OAEmtRKI0NlPFWGK9Vo8mpz9qkf1t7aHOcmS5oqocVlSmik4Rt1OMx3F3yqRt7AF3zC7iXZgppJrlRRhOVGT36YPQYyMpJP1PXGMHr9ggDntV8Tliqsrd/MRtXt2Z7bV5oqIEJ02RefF6I2XIBY2HI8hI66BgChUX8kWZ60kx8o+anGQwXRt8dCPbsj/ObH6iqrSPTYyNScWqxpW+nwL4m9CglVSD1t9q0cOyM6TB+BmRmCL161MYCGomQ2auMJQfuT66R5DqCZNCsTMkbcu4kcQBVuDFwchXZPIODlg3aFwE44iw46yv476tpNS8NlLZLoJRGSlus5QZh/kD4155wy6diGd+UQq8m2cTZBQd1xHkRg8x1HvUWqHACBRhkYPpyCO7bj1lFM3m86qPeq0a8dAHEfJBTBzGXxI+1UrJMKAxAYQgW9IAbzocX9ofTxsExCpiqFYzZFT63KnL5QLZauJptIOazvtDkB09M7pEZgW92gBl9ICugljCj9bMkgbhbLPaHTpbvxp1gOiDmgNFLoGtQAEq2KpUxoMam9CU2ctyd8p1pP0F1FZR0XfMj4QixnXdgwc47cxYJTiOIa4NUMHO1xdCgmBgmHgy6s6SgGzPKKihoSTNR+qOwqhCeHwk3fCjFJms3CSxl4eA+IBuDHKBugxSVbCAXg2YgjwhBf/VOS3uOKf0le1aPd47X0grNEHC00ydTQVOjeMWm94cpg+H1uXDC1ynAVK2Ax1pvBpCLPGtQwUsesCBfQGNGRNZ+Yw58MkpRQFJBjWZqmy5bTTxbxU1DXUgmEPBBrwrY7xcJ8Qx4YFAFDKlBn1fAWVBHa2OZB50QCsKyKvFMGI41vx6L0TB0KOfnZ9GPOtw4WLpJwCwJBDBwY+w8iD+uqOeThJEiV7Efe+E4NAYgN+M3DpQckIwIQ2punoCktmpBKAw79uHqwhJ2ogEPDlauo0Ts+hRrhysTc489uapqKYtdbQqwG4aAgBiQiLQm+vhNNqeQlYTjMHpHzUkyW69lM8m8fv35qxGjFyEMDOIb6WVOAEVEmYGDaYTJY0MzxVQuXfmHNFBKA6XtEiR1uh1kF2AvMAeCUWSzVS4HJmMY35I0q38zYC1pQLc6eP5QKGyE8ydITaXYRoOlBHCIqi9ZmGsJ4rOK0XYBkhjUYvJFvxWEc8O8tdcuRJ27D8kOrxg8bcDVDme8mJz6BHFHHU4WYfIjBhNoyzFmGpDfAp4ALOoGN5wLL+4PvxsHx/4MfU0BJHn6TFWI1+fHMqjMgap8+HQH8IbB7YVJfaHFD64YGHFIupWm3iWmTcMUC70VcmYx9ThU8ftgV3Ap2ky6Ie6AnRdBURPU5MCIhbD7XIi7YN+5Qn+fr8pnnSp/GwKc3NBYBYEg9Onf/kfCEWpL+3IICQbSjIFjPeqkFcpXBERwsCgjyM+llSzrYfDRTgMJZZxEs7eEvJbeJJw+hdVVwGzgGzBnkfyNxA0lHVDUAC8cCeXd4P6noVjB78aBpRbgjQ2SjR7E45kAfimCFcUwsx8s6w6hjAL/t0P2KsuNnk5eQ2/8YYOkoxkXK4GpwNdIcN2arVDDWn/pB5MGwxtz4YRxMGYm9CbFNhkDxveChkyoyIcfdoLcFlhaAvNKBTwmkuBxQYshYNubFM+jIylgKeGWv017jJlFL5+Q/WwC4wfDu/vJR0Je6LcSBqyEmnzYbSb0WS45lrsslXEp0JFsYP0eJ0MKLScN8DjXcuw4iBPnk1akGptz8iTE++tyipdibZFhibSdEBwQCQldt28dxVWcTr4gxherQfxm3I8YuE3Iz28dgmkHS7G4HAHO3zrjqik1qkoKhSWwPXXJNAm64L+bZHhtq0mbNoPNhrYGoDK9ldJAabvcgJ1ySmRiGhfhM/8Pg4GtPBKGDZ0ZgJkI4nJ+CPwd0/z5NzHm7jg4w/C3MyUg+6KJEka0cWApqD+r1guQQsDXZTBhR5g8ABb2KqbRdwPe2EmYzn6GN4ZR0AyOuCijTiTkLmlAwlgJ5n8xuF9V0jUBU0GzAqbz4MUD4JzP4eApMK4fLC2GL3aUvszpBSsKxWNkhiFmgt8PeQ0SVpUwBCgl1NXkcipQQkzQ1tisBkrWCeIUkIUBpgKqeT1gWh8JhZrWC54eC944jFwEEYcQVAxcATsuh16NYrVHnzC2FqXPlORzl0voV4125iqRBDPMcvwsX+dcmgpxC4FFHvi2H/w8FH4eDMu67oSZvIqEcyx5ga4UNMszrt4/9r1rTMTjfhST534TNlfTgLJV8M0ouNKEB/8jYKmajiMWsQBSF8Sb8lZ/eH8oLBsFK4o8+KN/IJm8EE9iKANW6no0ZL8ooFaPSwT4CIO/YzC+3dkpapTvTusHPw2BPWfAYd9AbgS+HQkLe8DKYqjOh4wW0fgjbikKXrYKkk7R9D1O8JkyBh5T9lIroLQej5JpQswp300CzgQ0ZsG4keBOwPQ+0OyE/CoY1ARlVbDzXOhWC6OWiuEhQoqkpj3dWL065vqOo47iKjHkeklz7fWZk7S/j3+LirjDFg65VtmW7FgDazIJsVj7QAlk7oy0Zrd6/8TWQgBlbeFksgM0YdMGZjcW/Kb3UhoobY/CsUObbJJTMXiEWLKAeAIMI47HFcHuOo/GIYmJgRvTzMDhOBGDEwlEXsLrugino3G7VvmSDsgMi0X29rNl5Z43cVM9S2vOqRMhiogCn/WBN8bAD8Mg7naQ3XIPeS1Xk10rCpbLiOJ2R0liiMV59TyZOAwf0XgPEskbwbgWp+dqMB/CTLbJfTCgQAHT4m5ww+/hmf1hYXcI+SSJ3XRDdhT6l4tyF4/JyeuNadyAkhQYm/D89u9Y1vHcgIAvTLm+w5Rx/6U3kICpAyDshqHLIS8Ao+b/P3vnHSdXVfbx73PunbZ9N5veQxIIvUrvAgJKUaogIlU6L4KCBZAiTaVKkSJVQFHpXaT3TggB0nuy2b479d5z3j/OmZ3ZZEtCEkjCns9nspOZO7ec8pzn95TfA7t+AJvNhxFuHBaw8utHGawnqz8wD7hjK3h4V5g8AiLhOpSm72Bw3U7kAqvkepEUoW/N/gJkQwiNQfKpvWyFUn8jnfsNoo4m7r221sMlIzByAby0JfyfwHW3rxywlM/TGYj1lDwyHv61N7wxDDILYETsB4xZeCtpM5CcBiEk8NIoKejhNkzUkMn5tGfjRLwDKIsfADyM4TiE+qWeBaB/k33/4Xh4bRhESmyCNcbO4xHz6WCcCJUDQN6qU0xCD+IZ67FylUWpDq1W+8Uwa/T4987QvwEmzIaNvoRtPoGNF1q5lnTjoemrv9bX+lpf62t9QGlNVThWskaluZVo5DjmNUI6aKeyxGCMEPFsTIi4a2YCQ2BsDK1VRTWQwJjD8dTueGp/4M21uu+1QGnKvj//aNsDJzjP0rLQcnZpUgKGut58biQ8tCe8tpk1Mw1aPJwYT6FlA2YuDohFUsQiQtRT+KKWQs2eEjJBlpZ0GhEoi5YR9a8lGf8+KtwPY9JLg26xYEmLDQ2qboX+LTb+RXzr7QnVN2N1Ms6CXt0GEtrAdz+A+nKYMwDeGAf3bw3rNMJmX8KuH8Pes63ivBjrWVixtWG9FEOA+cBtW1qANGk0VKRg2KIfEvH+QUvGY1ZLhsoSG4BUqsH3VEf/ZgNDNhREDIWgwQjGjCXivUrM+x3IJWu9c8lgwdLLW8FpBq5bAc9SvquGYr2vj4yHf+0B72xglfwhC0HMtZQEpzMvCe2ZdqpLNAaPqCeICMZYb09gYOpCqEyEDK9O0pYN+XxBjIEVB9C/fFfC3P5gXupyfoJdM5XN4KfcmnHzVrtQum9aZvkaShwFXf9G6936ZCy8uDHcvztsNAc2mAhbfQS7N9m1vtAZHvpaX+trfa2v9QGlNUrTkJV3KoTHUOr7fDg7y7oDs9z6kxLGDhBmN2hOfzDD3CZDxBMinuG2o+KMH6BoSnXW5vqXay56fAAPvPMqwyv3BPPC2g2WlAVLRuD8Y+x4nPgOzGTZPUv5HqzCWsKfHg537QOvb2J/P7ABVLAeHi+TzPVnytx2fryD4uL9yqhKwCMfh/zyXxlqy6RTtnM6B21pwy1HxNl5vM8XCwOOvTsg5e1BeeItcnp7jNfW9Vww1qMjrN41f/KevZIcDMhYD9dnQ+Gl9eGePeEHb8LmH8NeU2B8xnoZFn8FgOQ5JTwH/HUzeGRX+HQUVOdg5EKAE/D9W5jTBI3tLVx9SIIDNi3D9+Cyp7Lc/WbAoAqhLWO4+pAY247xWNzWee1Ul4R8MtfjjAcvRqQfUf//1m755cLIRs2DF7eCUxTcdFuBQc5bZrllwx8rgUfGwd/3grc3sOFmQxa7g7wHidUewoczsgzvl+H+40pYb5BiUavh1PszTF2kqSkTchpmLNYcvV2EX+4VYXClkMrC85MDznmonfnNlQypeJGs3g94bI0PU9HKhhFXt9jw2UwEPh4Hz4yBmm3h+7Nhyw9h50kw0sBUeqZh72t9ra+tuU31aeF9QGltayErTvfaobBwG8L3WdCc4nsbwt+PLaW6RJwC5xHzhVxoUGKI+cKmwxUDyrsOsqotS5POxRHzOOJ/B9+fuNRhyrdB1GsDAYRWUJayoS0X/tSG1Bz3nqW66A0saSydby0wPQF3bAN37gdtJTZ/wQtBSyWYx8mZ/jSm2vjtgVEu3q/AVTSmVgjCzskBSmBuk2HXdRX7b2rX1dxm4ctFAWP6t2PMxkTUowi79VibYY1T+nJQ3Q5VbVaaPLId3LkZbFoPh78OR76FHp3FTHbpHbIMa6w/lsji7cHw0L7w2PYWRK6XhPQiCGN740VvoSUNFYk27v5ZKXtvWFAl+5UJ6ZxBG+u1GD9QMaxaGFa99NW1CWwguz6TqF6Iil2Ol+jMiyzikvrXgrWTf4Qxcy1YOsnAjcsYhhdiQyD7AZ+Vw392hL/vbcNCh9Y58gMArkHMIcytT7HzeMODx5cxoML2/eBKIepDJrDepKn1hhN2inLtoYX1VRKFQ7eMMLhSceBNrbRny4n6/0Gb7dDydtfydA1EUFosaIq3QmkTZIzt0//sDKPfhp++hd5xImGVIdpinct9ra/1tbWkRYEkPF1yFHy3Al66zfLJA7LJdpBqx8z60jKGdKW3+REor6IjZ7KlEXTY1699QGk12NhWhkJrOBZljqU5lWVghebOn5Z0gCSAXGjIaat8C9Zqn3RFEabWaV6fqil3NDs1pcLMeqhItGJUObHKO2lo2JKs7hznbjzwslC5Enbbr6PI4rIo6eUpy1b1y6MsvfVp78A0ug/D09gwLgX8e3249scwr79Nru7faEPctADmNoR1mNXQyuFbdQZJdny6rr2SCw0HbFpYU3e+lkUJ+EoIdQoxu6LDSwjltz0xXa2x4NULYHidDdWbPxAuOBL+tQP+919Eb/kGYc5GRxnVzZwSYF1gYi3c/kN4Y2tIJ2D9OnuAVwmZhYMIg7vxorCopYWbjyzpBJLy46PEApxQ2/w+gC8Xad6YGlISE/Za36M8LrRlFOlcOzG/nEj5ZbRPf53WyS/jFxWa0hmIDYVoLehVGA9l9NczAfIhiWPmwf+2tGDpph7C8PLrfbhbQ3duATccDs3l1oMUzdrxtwxxhyHmDFrSOSoTIXcfU9oBkgACbamolILWNAytgl/sYYmOk1m47dUcu4z32HiYYqdxHntvGOU/H7QyprYcJbejs5sjYa5zP6mVZcH65kHT8IUWQE4ZAr86hrINPqLk/MdID6wntrAPLPW1vrbGt4iVsY/W78ap837JbH93Ipd48Pbe6P/+Gxm7Eep7h0MqhWlvIHzybszzDyN7HwHJNsyjt0NVf7yf/QrZbBdMJIe0e+jnn8Bk5yA1g9EvPAw1AxAlmHf+h4lEbcGvvtYHlFZZE7eRrZx9eACiL3dJ5lnK4x4DK4R3Z2qakobvTvB6pBR6ZmLIKTelKR+iOkBU/zJhaJVHTqeR3Bao9Bn4cm1noATW3bIcRRw6WzFsNSEYiqIWW2Un4U5o3MmT2HKLi7Bp903AqjNxaAVlSegXWs9SHDj+HRvuFXYxhuXYMLsb94MPJ1ja3pEL7Jc5txRUeDBwECJZcqFQW2Y//8d7AZsP9xg7oOvBaUgaRtcq9tvEnujD2ZpXp2iGVClCbWGaBjDnYcIHMEzs1M8iVkH66qg1hpFaYCgi/cCUu7HJl6XNYnumGcMCYD6Y1pU+JvmwwZpW6J+CWTWUXHwM4w/vx+dHPw4CfnIJsBRiwyAHA3/dHO48COYMh6HzoSIHLe6ckgJVdSVerhYdtoMohjsv0T/eCzh4c79z7ShjOXJjbmxf+izk+MtTbLCNz0GbWyT0zoyQxe2Kdfq3YcIyVPQydMn25CIFGisNxKIrah0ow9KFDMYGreXHxwOTQ1QGL9YKuhGYS0d1IOcFXtmGiWLP0svfgdOj8OebYSyFQr/FOKQUeGwduOUHMHGcrcU1fJ4d78CF9IkpR8zlIBDoDPGIHZ+P52rmNBr22dDrJEPbMoZxAxVDq9wYvhtwxu+T/OBHUR49PQHAeoOEXChOtmyIUueBXFQYZ7EDFK4Ao4tBAVUIQ0AGYKQC69OM5k0g2EysFjcu87Ak+cFKNxppsZJ2QDOQxJs8gTGXjmLab64gPShFbEEfWOprfW2N1bYVTGkfwSUNx3BX/RlgFJ75FJkBZuzGeFvvCe2tmMXzbRRQRTXe8ecjB5wMg4ZjghD2OxpKKpDaAeiF8yGWgDCCOuh0pDbE4KN2/TEmHke8AGlrQdcvRL/5HFJegZ72IVI+BEm1Ej52J1JRjWlaDGHQN0Z9QGlFFQvdPV/q8rVTsYFfbfhKqEzAkxND9vtLij8dFOO7E3reBkvjgqoR+pcKEd8q18ZYKzqEaIFy70y82C0oP90RHqYMNGddrZ1l0HZFxuJ524LZBGFjMBsDA1wafId+0knz6tBdjKWmNmY+8Cm2PsqHWLKJqVa5WEmLMu9Zinpww4/gkxGW3jpY4iHFQDSA57e0XqThi2zInlmivLzh/1wqR45ERIj6wvX/y3H6Axlm/KGkyxngK1jYYjhpZ9+FR8LDHwU0tBuGVQuBzmt0bShVhoT/Rzp5bCelPlHiFHPTM3A1BoQ4ho2AbYANwd8cxXogZR2giyW8n8XRSSKgTIDxpiN8gpiPMLwPvEN31OlfBTAZR1RR1U7tU/tAqPjiZ4+SKwNVXB29GsKkwBV7wJ8Ohn5NMGyyZRHrVI3KbIwvP7FzSwuVcRvuuM/1aVpShkO28Jcal1hEePDdgKl1indmaxig+NHmheNe/CJ0HMyKIJkj1n87Bg7/IUb92/ZXHgRoSM/s3pKiAycjBGdQ2ArYwo6PbIawDkiks/Ehz/uswYuBH7ckHrYASjvIF2A+RqkPgHcxfGABQ/GgrgSwNHouvLMZnHEqjJ0OyUTn4zxt189T29raRMPqCsVYO9/CicBIMO0oEWpLhecmhex9XYoLfxBlnyU8f3l5ml8HLWkDA1UnEoO4n7+GRYsqcjLt6kY0iwvjE9qdTJYRsYiMRNgGbTYjwiYIG2FkaAHo54vNssR6NAVvHKYOUZPxzYcIH2B4G1una+WwR2ixzzRsPt68CYz5/WlMO/9G0oPbrGepjxWvr/W1NQogfZEcxWWLj+POph9DOAQvMgNPUhg8K1ZaGjEtjUUGRA1hCpNsRSSGmT0FI4IkyiDIYebPhJy2+lw6immcjWlvw2hQlEE2ZaM8lIcMHol37G9BaSTbgITliOehdj0AHU3A7M8xc6djXnzE3mwuhZkzrW/s+oDScioUKyeyIwoc4c4pVJYIC1oMR9+ZJszC6Nrer9CWNOgGQ6rSUNdmreVDKouV8QwmMYrWOYeSnncXKgphFirGgyRAct0p4VFgD2Af8PZFMZKY31lP0LQizAAzG00TSqUwZJ3OFsOYBLY6yDBgNNZ6PhjFdzuUjKiZBvIEquRRkP9hCFe4X7VYsBTx4ZEdLWOdMl0fV9sMY2fYMLulBtnbBR3ZFkwOY4ThNfCfDwMmzdOMqVVUJLq+01wIiQgcuJldT9rAkx8H9C8XdKf7UGgNnjqASNmFaJndoewJvehYZiDK2xdR38Po7yFS3gGKCmCvDpgGZgFIC9YjkcN6LWIYU4pILTASZUag1TjEjEPMDwuWcfMm8CRGHkXMRysFMHkhDFhE7as7E1vcn1xlMypXKCsfxtOUTVkHvhwDYxZZZj0TWwLQC0j4U0QDpg0RRW25cP5jWabO0hy/x9KyzPegzIObXsrRmIQB5UK/fsJu69oz17UaPpilqSm1m5KoLEgE3XAMrVMsUNIhRCugdN2uSTaMM6L4pRNQ0f2IhHtjZCdAlvDIhljKkWlg6hHVBmQxBJbynzhalyEyCG3GIDIQ2AytNyMS/amdV7odUc9j1BMgT2D0vJXi5jbAkEXw6Th4bYIdryXHEGx46sgWu3aWAhEAcmTH+SriQlPKcNTf0oRJw9gBqhvQUgBKxUA+3wJdmACGNOiBRPWhhPIXe7zCxtp2Z8Uy+YN2wbAvIt/HMB4lBe+NlU1JcLIN04ioFIaMk9RRwjCBkkqQocAYkP5Af3x2tHPcAxPMw/Ak8DjCsxhSK8UQNHAR3vwhjLnoNKaefz2ZPrDU1/ra6q8zelbDnpwcxRX1x3Bn45EQDILIXPzoZBQK05vVWtz+EmQKBdXyOUu+R7cyNZd1OlBgQ51zWUyy3RriYgaTakRMiIzeANEhMmETK2v2Px4khtGN8PoLGN+gn/8X5vNJkEnaa/cBpb7W7aRfORX2dsSYMeDqQCuBVBaqEkIqZ8guQ5TaoGrh8mNiHLJVhBmLNRc/keXDOZphVeJCvAJMLkak7Pv4w+/Ci0K6yeZZSFH5cO2UC2M2JxI5HjE/JmsqUMp5LdQCdO5FhLfAmwgylaxZiE+yowp1d51lvUmlCIMQxqLZCGO2RGRXVDgGvNOIDTgNE9Yj5h7gDuCTFXLZaaeQD26wRVl7Ok0m2p1Q2ttZpQtoMpODQRVCImIFzpItT+Kw+UiPXZ0CftdrOd75MCTaXyiPQ3lcnMcPIIlIDbHo7hh1p72ui4zTZol5ZiIY2RcxJ2L4Hp6y9MdhAOhJKPUiGXmfqP4UkZkgdeTDgXqb0Eaq8RhKhvVQbEyEbTBsD942mHAbhIuAySC3A/eA+eqeJiPWy1fZTPmnG0Aq1pm2WXu2MOjghVan7VIJNyDsRcGNYMfDEyirlO7KrqMNDKkShlZDQ7thaJVi0+FWxXxvZsiMes2IGlVQxgMQbxdiw4ZhmIPyLL1zVxGkQg3CjzHhiZSO2tBNGEBl0OZthFcQ+QhjPgOZh5j6HtdNfu2kMx6RWH+UjMAzG6DZBMzOwKYYvT8S2Z+IAtRz6OBW4FGW8L0tdwuVJeSoDtwG290Ciiy9awgQmu+Q1ZsgYjMElbI5R+VxobFcupRtvoJ0zpDKGkqiQnlCoEF30h0Wt5miPguduWkfhL90iAtjIN3lza6P8Y7ByE/wIgMwofNkSwNGvYQK3sTwMXhTELMApK0jzFG6mEtG8t7YBJqBCGOADUFvjs7uikRGIHIccByGdhT/QHEroXljpYClBYNZ56LTmHb+9aSHtBFb0Lc197W+tloCpAiYnHDLwkM4tf5iwtxgYCF+/HPEKL6xQmkijvDB6hqmrdGqA6lm0ArxfMi0w+BqvANOQOtm2HYP1LwGaJqPWTiH8J3nMZ++BY31fUCpry2hCKzwxBZAf8e5pnIdFmdPuQrwyxixURw2NLqfx/pD4nzv2hR1rYbKhAuwCsEr3YI2iRLqLLEqiERs4c280uGX/QjUeRizBZ7TTEzuXbzIg+Qyz2Fi1ptgAhsru/xx+O3AVJCpGP2MU349jNkExZ7o8DCETRDOBM7EqNcRdRmax5fwwixfU/YyDooun4CL8R08Ywv75scn6kFK0e09KYHWjGHfjQrjUp4QbjolTkvKcO0LOQINFfH8OZzil90GMXd2eCtVJ+aucox3KuKdgWKg8xjlwHuCzOKHMdH/YSKzSHgrkgHWiNBIyEQMDxEXMJTTXrcNkYq98aKHYfR6GK5CuAq8+xFzKTaU8quBJbCUyOXd1YXKh7l1OT7rYcy4ohKltkW9giLb7bWN7d/GpGGv9ZVbJ/C/zzW50Crsec+FCbPglRLvvxVKzSGbdJY7RZGiPQ5jfoXwU5TKx4Y1oMMHgCdR5lWMNLswya8iKkJs6d4FwNsFoChDMWYXwtx+eJH9weyBkT2QeD0muAHhOgwNKySijDPeLNfYGlDed1AeGJPt+MxTVmkIu5FtVSXC9MWGFyZrvr+xx6Fb+GQvKGG7deygTq3TPDUxZEB5Hgjb3tRsglAJNIO266czuN4T5DxEdkGLHfts02d4/v34iWcIwvdAQmugkGWLFuj8fQqYYV/yAiYHmcUQG7w+SnbHmEMxbI+YnxGVnxHGJ2K4EuHvfNUVWwSWxlx0OtPOv470kDbUnL7tua/1tW9WN+ykQ6BD4W+LDuDKxp/zRdu2EF+AF/sClYuCURhk9aWdCQMru1NJTOMMTNgMXhQZMgoZMx78KOagY2HuFLjjWvS8KTYA55N31uph7nPeLwsCNzZWdIVeQRvo3LrIcmbiaudiLYvZ/7ekrfL93iyrfQwsF/Zc32dxm+mo6WNzgEaRKBlJaQxU2ikrApjDwJtOrPYhxN8CYSE6uBSt18HLbYXoP4L6KG9x6FBeV4ZAMYSIvI/Rl6PNpoisjzFXgqnHyHb45Y9RXvoFEfb/SknSHSDQ5VQs36sMMaPdOZZdjrVmYHClYr9NCgN70BY+P985wi+/F+WKH8WobzNdKIvroV34j+64XALDJUA9KvIHjAwkDN9HgmNB98d4BxIm78IEsxDFct5p9+NSOEcrQftzGHMWIkOAXVE8iKAx3uEIE8E8DWzwla/nWU2XdgOpZXwlDeTMOBRRIPuVrmsMhKGw8/jCOL07K6QsJp3HRnIW4GQm4GUhO8+uXQx4JWPxy/+FDr9AOBbwER4DvofRtWBOAXnCKvCrpM3FmPsIw0OBAQT6KFBvOfKOC0DVIepPjsjjq28JOWPpu7Phsr9CvZ7zhi77qo35tpD2BQ9bb1giCifsGGHDIXZy3/1qwKSZmn7lUnRWWyLaMNKCp/wXGlB7AhMR8wyYXTBhI4qr0ZmNSM5eH91+Mb73NiYPVlYSrbiAW4+TMFyPZgdsrtavgdl43oYouRtbGvuYr3ydDrA0iNG/P534vFIyg5xD2tDX+lpfK95nYlDuw2gpMLOsEBhSFOiRfHv+Ja85IzWIfWbeznGz/sUXmY3wozPwVXLNVbVFLHhqb8E0LMQsmA2zp0JFNf6ZV+Pf/Dzenx7Ev+Ih1OGnWMrytbCtGo+SrKAGtzrV+jEaJArRshXcjQwE6QHWc7SMIWYGiEdsnst1L+RYf7DiXx8EPPRYlh/tHeGhk23WdWXCdniBDCAE8SA1mGj0S0IfAr0dsfit6Mz6ztr7KcmFF+PHH0KVhp3vaRX2v+mkn3yGmF8hkd8RtB6GivyWeOk4iD5MLvsBimMJgw+WOT86TzDhYyXj8rUKNDXL9egiUN+m2XN9n3UHWkk4tU7z/Gchh27lU5UQDt/K5y8v5pi6SDOgojhErBbBx5BntTgRkT+BlNp+Ch4DuYRs9m3iYofTYP/KKqzpo3w6SAYML+LzIkZOIwhOQ+QXoPYCsxci92HMmaAXL/dS19i0ErUcxwv9O8D2V2mpHNSWwVYj7VU/mqP5dJ6mplS6pHoPzeBCciIVmOwVRCt+jopAkMog+gYkvAYT+Zpt+h3GkBaM3APcA2wC/BY4COWdRYJTMZxLyNXLNU/yOW8lJRCGyxlurPvbkI7l+E0uBE8JJ+xsd9e2jOGyp3Lsv4nPd0YrfvG9CM9+HjJtsaZ/WX6cAquqmCEgH7suWR+/6jZQ27rwxemE2cswmXuJVKTsc7mM6q9va5mFyGUYuQxtfoDiQgybA7cj8lsMJ2B4fvnXjoJBC/EXDGTM78/g819fS2aTdlw2FWt8Qd6+1te+qlh0S5wAvkyN4NmmnQmzGXSY4QD1JJWSY6CyEr0ptIIkuYSNqCN0TlktCo+O6JR5uf480rwrcXJEI4ZsRri95WAWhdXEJU1cUkzNbE5DdjBe7BM8BUartc+G4XnQ3oxpb8W0RSEKsun2eHv+ALXv0ZhP3sbMnYL+x02QTfcBpa7P6MG8JkNTEiLL6T2x8eGG4dVCSUy6zAn5+pGSi033WDFCIwFRPia3HBqisVZXY+Dq53O0ZTQDyhXV63iIL0sDS1OkwQMtk+soGw3RqvvxzWH22jIFY36B+I8SZsHzXU7RN9jX4mcJkncTLbubXPpQTO6PRBKb4en3yVbcTiZyEtosfwGbUJZvLYhZvvWgxCp7w2sKF7r4sRx33Z0muKCEU3aN4CkYUCZMnGs97oWhyqAI8BiP5j8Y1nca+jMYzsSEk1EOFH3Tyo+ROsidD5ErwPwKOA/CI0AdArHT0OaWLokOugM9MSyV+7L+xgLgCKH5aiheCdS3GbYZ47G+81a8+HlAU8owoFy6CQ2z9EHRysMxkVuRSClh2hC0Xo1XehHo5gJr4jeoHNge+Qg4GGEdjPkzsB/Cn/HUqaAPB/P2MvdaR7igWU6DlYku90RtThlG1AgHb2XX3b/fD/nDn1J8clCUR89IUJEQdl/P471nlg6/wzQ6MH8t+KcTiUGYW4jwK4S7CrT5qwFy8OQx2ngMz3yXMq4l8NbH6OcQ8xjCURialk+ueTBoEd7CQYy+9AySF18LO7VDI5a0vA8w9bVvQ1MOyDgC/yeaduKLYBSPp3fgrZYdac+NAT+HUobLqyczWM/g+6knGenNYs/If0kAo/JeohjopEIpzTtt6/FMemeGl9Yzp7kfd7QfiE+GZFjLnGADu8BK49CYBj9d0BGNh+c3EYlOw6z1HP4uBl6JjVZfvACTaYTqAag9DwPfw9v3CPSrz2KmTcRM+wTz+ScFfcYs96XWMqDUloYd1vEYVg3J3PI9pBJrYXxvlqa+zRBfDdx4omx6SHYFC00aQHS7ZUdajlmSz40Z2U/I5DwiHsxpMkRVLxejgepNvosx/0LLBBRpAn0uObmWeD4XRLHSQutWtHNEgYpCpvlByD6IX/lrgvaLiVUfi9IHYMKDMLy47H1tConey9aSIO3Y2lDLNz7xItCa0QYGKFLBEsOxlOLfQMCZRLjastnoKRiORczLq5+m03E/7cD5YG4AfR3iH4r2b0aCI/A4mGWlFjduXPRyJZG1Fm2Py2exELHeiq1HFxbN2zM0vupqfoi7iocxf8av+T9MADrzOEHqJHINcygtL6KJXp32LplKLrc/mK2Jxe8g1OuDegv01QhnLfMyF7EFYcNgebxKLct9v5kcVJcINa7YdnPKwBAhUIWLVpbQEWZaDGKRjRGuBbYm1ODpS/DlfML8gMpqItso9nQ/jycbkG47Dj/+Z7zYD9CZBWCOwph/IHrZp1TowcCFJBqriZ/9a/je63DAi7BRu62W1geY+traqp97WJrswPByyxbc27YfTwQ7U9e+PrlsFUSbgWai8Ul2i9YlLGQsC80YPmzfj4jXQqJiFuNTk9g/+iQldR6e53Fr049o0OUkM+U0q82gn4K5LZBoAe0hKkMk8gWGKHgJiKRQnpUz2kXw23xz79s5LqKgrQXT3ASeIBWVqP1OhNE16PfeRN54Fdl4O7SXAwXSBER0h3g37l8VGsLSKCpQaN1IWJVDwm82dHHlAiVtoL7dcNyOfqfk9uVtP7o5zeT5mhH95BsPw8tvNt7KKI8hs5f7eSKeVSBmNxhqy4X+ZdLL/q+xycZlGLnO7apPgRyJkYbVerEZYz13yoOAP6DV39DB/Sh2RvgfmssxnLdMm784oZVdZuWjEaUWolTtV5hzhR/EXOhazF/yfqRjfAxJFLsgfBdtwJgLEHNR55BVs3TfKN+GEBn9TStAi4DD0OEtGO4l6u2INrPQHILikWW3EmnLtrZMzyLzHCNhhOVleAtCiPnC9o4kYG6j4Z0Zmn6lS9K3590QKQxnIXiY7GLgGIKWx2x9ncjqnw9ieAvYAAnPwagrQf4Pz+yGMT8Epi3TOvQ8oIO8YtnGx3gss4stDx5U0QYYi1iUVrx2PLVkunQaiCDyV3se701ybYdhZCbxOASr6eB0LGsBnb0NkfvJpe/AKz0EeBDf+z6hd9Ryza3Qg6oWJBWDe/aBp7ezgGn/l2Djtj7A1NfWIiXcmcgE/te+FX+vP4AnkjuyiHUIs/2htB7PbyIqc9CejwnAGA8R7RTdBoQM4s3CqDgtMpR3g6G8qw+GlsCupWgjaBBZiB/7BLwKJNqK8SwZkFW7VN9iWhZDmwDtLZBNolvmIYNGIvuvAy2tSGUCowxSLhANOwKsbP8aW+uzPIbkPNB10C8HwdoElPIW/NwKhnFpvbLouFdiWwkDZfIU2Msx4Ra2GDYeprjlyCibDlec81CWiROztI4rmC0C7Szjol11jThGFKINmGMR+dsKo0XxwU+Ab+wrr+QYscqUSYNXhuXtb7cKpV8Kut2G9X2V8RTmA7sg5jSQ6zByLphtEfZBdw4v7hbgRv2uCmN2qXZgzBcYs8FyqxbFulxrxurxbenO35sOJTwCxG0ekJkK/BD0x0vPL5cv4pdDLAYSI5XNIMoj7te6gpRRoNXm0EUSjjnRs8VLg5TzDCRcRF/GjlPeQyo+mJT9v5+wzrTliW60a/1/ICMJwjsROQJRD2PUZejg18sELRXLE7r2KZgmoGq5ZVJjytbx2XqMXTNvTg+Z32wYWbMkSYDBBmLYvN9QHsXjMIxJ2f5aQzbI/FpT4VWE6lHg38AmroDtfghPLpsY8m2c/rKsXeGj4mqsy2lecGsnDWQMrSmzBMAoPmcCxHPkHL8i4l3ZceBXwUhGg1dqk5CDJOgcSAz8sgITqWDlmlLWiEPWrSH5ioWzPTBhO0HTofgl/0TLvUTKfoIEW2By34XI/GXfKwViWRixwNLu37MPPL0t7PUGHPgybNhq/cB9gKmvrYktCoH2WJTpx+PB7vy96bu8ZA6HugT4i/BKFxKVOrSKgM4Dmd70uACfJlBZjCxCRTWiFVoJngghaQxlfUtlpaGMiAVNLSkLgiRlh6FFMNFwiYABB5R0FBN4oJvAX9uAUrFFcqWY31YTa4Z24G3FTcmvIZJyCfvJZfpFS9oWytxzfavk7TBWcXfasMnwwsxpSRmU0hjjW5BkhEhkDiq7I1k9A+MVLPheiVWwvQT48c7PZELwohApBz/m8pZy4JWRyrYwNzkdL+LZWaOtAhWakIRXwoDEIGa2TSXhJRhaNo5UtpHZbVMYWb4OMRWDMAkq4nj8M2Cy1nukl0HRUFxPLngBiTyHp3ZGhR+h2Qukd+u4OK8Fy+K5kOdBH+h858vuQgyKDh1YJmAMw6sLn7VlDL4y1mdPzIVhPkRGDibaxXQ3oQVI0XLeaHybOxZ9RLVXxoephbTmGji5ejv2LRlHixZGRcfTzCIWtH1JP6+cL7MN3NDwNmf12waN4YaGd8iYkAPL12WQV4onHutEq2kNU4woH01aksxvm8moxDokYv0hnYZotVUKsy10y51sOkBgQDp9JJHIC/iR2wnNecTKxiFy8DLJAc9Z81RvYbZShzFvYLJ7L5fKpxQ0thv2XF9R4eqIvTY1JBMYlMrnJ+VBUhxjfHwfRP6P9tw1KFmDlUsB+BxfNkBzB9r8zBaqNWcC1/YIafL03lpZj5yK9Cz/DG+gTCPo6mWSbQaIKEhmbAheLAJj+gsEMLBCOoEnk7cAEAcURjchek9M+M6y7RfOU+2XQaTKGeI8UK1AjEWpxdQnFzGqdB0SiQG0ZeqY1z6FiBTNyTAEpQgIqYxWUu5VoNGUxvpD0AJhzq4bNORSzgjh9Tw2KgJGHiJMv4bIM/glG6FTkzCyN+g3lyu80wjEiwDTvfvAs9vCXq/D/q/Chi3Ww9S4+m2xfa2vdZILXkEzfatxM85pPINXzLYobyy6PYmqmo0XyzqbY4Dpq3LT19ZIoFQshC9+IscjHwZUl0BNqXDzkTGqS4SP52hOvT9Ddal0qsjuKZhVrxlYIasF+10+3yXiu41vRe5JJqHNC4S5fZdZ2etXCu/O0CxsMQysEI7eLsLmN3isO8j+NpmFN6blqEz4aJPosP4uWvgTSv0ZlJQBMYiUguczp3kWi4N68OL0y7QxvHK89QRpDdEKdJDmuoXP8L/ULGq9BKAp9xJ8ll7Ms+1Tu75FL8GuZaN5qHkS1V6cY6s35+P0Qp5tm8oOpSP4SfnG/KxqU65teIssAafWbItSJYQYKuMDrVcjTFnwlmvrpuu8T8k1rYefeBQp3Rkv9wGaPeioM9PTXDS2onRPhTStYvgI0ehlaCqWUva6oivXBhIRYfLCwjeXHhDlZ9v7bDbCakmT5msmLwioLo1hTNTlY32BRH5sQaLufA8ikBjK7PaZ/HzGbTzZtjQWfHPhE84urTipYkvezM3h3dS8Tsf8vfmTTv9/sHniUufZu3wcC4I2PkjNZ6+msawXq2Vmch47lI7jxzWb0j8+FN8LINPW+2I33IGYTxDzDH78IEz4GrAbvYXJ5YlEMg29jI8GL/JPvMq9CfGQZSw8ZhzVdb4YcDaAN6eFVJUUgySwuWkevg8trbeQTl1DWT+KmCTX3CYCQfYYtPmAePw6QnMNhMOAc3rfIXxIt0GuoatcoeJ+nkm87Hmi8YMxeumB7KoLK0uEmfWaj+ZovjNaccCmPm9eW8qo2sKFXpmSoyzmYUwCHBlK1P8pBO+Q6yos0LGURirAZCwwUiU0JufTlprP822Tebj+ExSKE2s3oS3McezcJ2jRaX5YMYGfVm7Cn+pf5+XkrG4fdXSkivHRfuREM8QvZ/fEcCJBO9N5j6MqN6DEr6Y2MQjreYpYb7tp62H+Z+cT6I1R8QcQ71C0eQPl74/Io8u9BxYDpmQc7t7XAqY934D9X4MNmq2HqbEPLPW11RAgedCSLeOOhh/yUHo3Xqvf366hqtmIN51IJImWiDu4r/W1NREoGQqJwPn2+cyQ994PkAHCoJhYClmsBfHtD0MyoSFSqyj1XQKxth6UeKT7QoVfu6JhIOtDGHVFK75q80Anb8bX+6K8CKYobsMApVG7dUU9Ier6orZU+LJOc8UzWf58cIyIB1uMLHTw9S+k+XC2Ykz/hGUNNKB4nljkRUSBV0Iym+HKBU/xUbqO95PzmRXaMi/DvAR7No8laaBVZ/hB5Rj+3fI5z7ZOX66nqg9TPNRsEycbwzR/XPx6x3evts/i1fZZnLjg8Y7P/rj4DTaODySLZphfzshoLYfFB1FdOowx0X7W3WqWYK0SBTrTQujtgl9xDwRHIsGriOwOvNLjnIwqq6wk6x39dTctF8zFDLyPWNVJ6IzpiDnKW9fj7rdR34bTaQNDqoT/Tgq45eUcJ+4UobpU2Kq0IMUveSJNfVuUcQOjhE6BVHIronLEXUFOE7pxi0KkhI+bP+GHs//B1Fxjj/0eormh5e2vPBufav2y4/0zrVN4pnUKAA8nZ3F23X/Zp3QMfx1zGENLRkLbjG60XVMU6sU7KNYjF76OsB2YN4CdsLbs7oFW1IO2hZBcbD2aXY5jABK/h5rNzyPijSMM2zsmhzaGaBGhRsy3YyMCTUnDuoNUh0f2w9maLxcaasqkCP6WAKojRy4Wux4xEPcseNOKNT5uyXonricMZmLMIyjvbAwx4PQeQabyoaQU2htBwu7Bkg5AcTNScjBax5CieleGQmFgT9m8S63tepqXhcuezvKfk+IIdIRHAtzwvwyvfmkY078EkyfZMG9gzKOgLMOqaHtPkcoOltUkAR80TeSt9GwGx/pTqgN+sfB5pgStnW754bbPOv3/3y2f8e+Wz3rtyum5Jqbnmjr+f2/Txx3vf1f3AkP8Cv42ZD8mZet4rX0mlw3dm7HR0RAJrCyKeuBlIdeaNwJZGZBNH0YiOhsTnk1p1SNk04eQafvnVxtvgUQGRjrAdO++8Nw2sMebsP8bMKHRmoKa+gBTX1sNAJIPbZkSbmo5hIvbTqW1YTOItCL+IjzJ2PrQ4vdN1r62FgAlJdZi215UE/LwHSPc936AaYTd9/TpV25n+roDFX8/O84fn80xu9HQkjKk0taC6a1mi0F5NnSssbFzPspXApLmcaoTjwPftyZHFxNWmRCemxQQaMO8JkN71lAStcnmI/spbn81YGGL4bCtfGrLhMak4ZEPcjz4LgytLrFhNM6amlEXE62x77NVHDf7eu5v/WSp25kTprijyPPwRNsXX0t3Nuo0LyVndvrsj0B/v4yt/Ep+N/S7bFO+IaRndc4BEOVC93I/QQft+LETIfscRu2I4R2bROhycIoFqgltOCHaehdUd8qeBoLLiAWHg1QB7RiEmG+9m3e/mWNMreK1qZqSaJ6lEfpXCOf+O8vEeZp9NvSoKhHmNhn++kqGV7/0GDsgRhgaRAlS8jEBlmRDuRwQbVwBu1Iun/Mw5y16frWY9k+2T2ODSX/kmkH7cPTA3SDXbvM4es5ZWYRhC+AlhM0QngN2BdJdhnqZ0K6v0vUt8UZP6yswATkuIarvAld81iBUJaxn4oF3ckQ9YdI8TXWJHTNtoF+p8MLkkPI4/OfDEKUg6hlH5JBwIMngRYVc8lpIfUrcg1yjC9OKOnIDWGO9SyKueGDuURS7g/886NOcDDq729/pnM15qxkF5HrL03qBdPAAcBiWdMEutH6lwutTQypisKDV0JqGsrgNWR3VT3j+s5Ddr05z4k4+w6uF1hQ8/kmWu97QDKkqQYmgtfM4q9+Tc88iBsIouTDg5eYP6FfSj9GqilPmPcJ9XXhQv642L2hhr1n3dvz/0S+/5P7qg3gxPZ1MXPPT+Fj6JyoZF6mBWD/QIQQZXJjnORjTgjYXIeofxMoOwCwjQUpPgGl4PiSvCDDt9zpMaLLepRR95ef72tesV1kNtD2X4IYFh3FZw0k0RzaGaANe5FO8iIZsjLCICamv9bVvZPs061+wABiIdciv2HxUAp/N11y0X5Rf71MwDT//WcjEeZojt7ZKfnELNcxsMEycGzJxrmHSgpD3Z2nC0FoMv3qz8ey+bAm8t1IUjYxTvFakl6wFZTw+HxEQR2iz96lgYauhMWkt4kOrhIhn+0cpq7DNajAYA6UxSOU0YagY0a+EiCeEYYiIRyiXkAx+h1IQ6cf5C//NxS0vrVnoXXmcX7UTvxt2gI31N+3Wqp9ZbJUlVQKE4JfehE79HC2LUbI1EkzDBJZEYsnILKWsQpJppUfvgE3uPhEvejNGB0CmQ1Gb22RI5aCqBAZVSEdukqdsnsWsRk3EExIRaEmFxCJRRtTE0cZgRCCEdMOOZMNXO4ENiYIHB9c/zUMtk1fLMflNv625YPB+RLwSG4YFriCfgkzG1uOKO4tfToEy5aBeAb0JJngKj30sAUgPm6aJ2HwlvweNzYLZh9F6f7ROWsILZUk0FjRbyowB5ZZ22hY0teQy85oM6RzUlNrvA23Ih9sZE+L5HvAp7fM2JcwFHfklRtucPj9meVLCdogPtfhCBaBjhYVt3AMqHPW5cUQebr6JcTjL0IkTNU+CY4ydp+m0vZ4S8PI06o7gRhsIchCJW9ngFbEkKimUMYjFgAyEvu2fTK5gbPAU+PFd0bxgiVfUefjRy3uXf6F9dQeUDeCbYUTNhxj6gZNtUc+S0tS3W9k2pEqI+vb+Rex9z2m0a6siDumcJhsKI2tKiflCoANEfILU1WTDsxZm2ziu4SUadDtVEidpUryYmU2VF6dUIsxdwnO0Orb+XoIdS4ZwQOWm7B4bzJCS4bZvIxlrPND8DuVdhBczmMyOiHnN9nuwYtu0MtAeh/oqGNAI+74Cxz0H/bBclmk7vRaku+fAyWmoikN1CStWWnBNbx5k0vD5HEfM1kVnpTMwYhgMGODAqKz4NbM5aG3qwd5noCJmswVWS7uOKw6bCuNcU/dTrmw+hqb0JqAWI5WL8FUEWgQiIZKNEhIipQESKYVkGl3mo+odG1A8CaGPiXoQgIQ5jKcwgbM7iEbrBFT7SJhBWnIYpTDlEWjLYgSUKSJz0EJIKyZWhlSWIvNbMVFbJ0kA4+WACCTi0NwdPbh0iHKjBeOHGAwq54PSGAf8eg3qNgJeaHmPQoVRgjGC4Mi7fA+T01ACkoxiUj5UtGGMoHIRyyynAsSI5dwSz8oPP4BMBIWxn+fvWys7PXMGUx1HpTVat2CM4JlSG1GgIYwYUAavXTBlMYxkkVSIKU/YkkDagAdCDrI+ujSGREAcmYMpj2IUqIalyRxMnh68LIoKPLSuJ6zJId8wmcPKBUoCLG4zDKtRvHR2gtJuwmjq2+z86FfW9fX2/0ual74IGVazInlKKxcoKWcjXZ56sd0CJQFl9kXJ42BA6zZEVCdJ29Vz58O9Qq3xlEIkgTECRiOeQqJPkFz4fUwaorVcsOhpLmp8d43dh87otzXXDD8SJAPpFsjWW6DkVVhPk/JAuA+lfkwYTibbugW6OUnZBNBdVIQWBWHaege7HUQXAif+n8Cc5Szu1kUlRUqpoYfxMRpfIiAxjNOSvQRk609n/pPX23vxCovGi3Nl+3R+lVm0Wo/HRrEBvDLmeCrjgyC72Cb5e14RUIravJB0znWvV4uKvYMxo/C5hSw/J0r3XiNPQXM7NLUUeXCWHB4DQoJ+/d4mGt2QIJt0W1TP49P5u3zZ20jH2lHxJLnGbUnO+xgv1sWiVZZBkBzEBq+ZQMkAJG2YXCQORn0fFX0M5YMOD0fpBwjpehsQp4GFyt276Vq2WSvxzhjzovvUgqXeZFv++1AblICSBNooTKjxyxTxQc9kZt33vevrX+PPYYr5Zu2pd1+mfE6v2pJza75LefkAyCyweCgSuxLR52BUHZLckrZgFsE6INmVYM3X0JaApnLY7HM47Cn4/rvQH4LpsKAJjN8HlPqA0koGSApSlHB10+Fcvfg4FgfbQDATFWtAQh9dpvGVb6uy9QGlPqC0mgCllXt1AwyoECbODTn1/nS3x53+QIbvX59m8oKu54lSq58lxDgFL1Qr9tIKsgIZ7wlM8CMb26/KAMEY06EwdScBweApCwSNW5H4irDtGcjsZ2m8q7ig7r9rNEgCuLb+LSZMuoDPUnMhPsgpk1gg4/mun7wjCXOvgKyH5/2j03gt+dIaVBz8KvvX6+qVyCuCv8DIdY6prtSuYVO4h+7HR+OJwhBz4+jynDgH5HpUzF5bxewrUsGV6fk9gaQEMBoYzDccoP1JZhGDJ1/B3xY+B4lhS3vuxIWopudb719q7mIyM35ANNGONieiOLPHJ9AGyh3NeXMzJNu6frW1pchldkMHHyN+iXXJoXscn8J32u50WEoz8RUSJMk27IrmY0v/3MUOL7Ji3S9FUc4q6mpiObY/FSmAj3zhZVlFycq5xZCcAc2ToW3q40jkBDdP7we9uQ01TCz9wnlyYyUQL7W5NhFT6MkINhjSKmcvgeztfI7LJts6gKIYIIY2dhPwEipn9JNXzfnX90bXvcg5QXKtAkkAbTrgDw1vssmM61jUMhdMNQQBpFO/JBv+HRXpD9n/kAXaKiFZtuKvtgpbwqE6De9tBGf/Bg6/GG7fGlMGubGQHQy5bl7hECeZ1q6h6GurECCldYxLkiczsu19ftN8Kw2ZAXixL1FeI2L6yBn62urbVj7rnTYwdoDi/rdDpi5Kc9puPuP6C6JgUSv89eUcz00KCQ1se0WSLUYqNhys2GaMxzZjFKP6KSLe6sF4tyRQyisGOVlxiOkpyGb+jXhbEY8+QhAOcQxbaadgSA93ErNWWmch8LicbNt5qCj45XyZms4fGt4o/s362KTtPBn1YuAqbLDFat0mZxvY4csbeWvM6YyN10K2tWCKUQoIDJn5h1A68n1MdF9ig3+LJC/B1z0L7tDYXu5ZwJ+BmC8xcr0DSxrrV+wudi//ebzjOoZW4HDgiaUNAhFmB0kuSc3p7g5GAP8A5jmw9Bpw6jc5HikTcMy8R/k8s4gLB+xNPFoDmXlWlIixXWTcy7L6TYT0kejwP3jRq8G8R0P9K2TTXZtElYCvIRqxHbik98k4S2KYqyMdbEW09B4MhyBexCbUkO1l7XhgYh1ARLy30M0HEWbm4FV9RcEgFvSawHlramwtHhNYQGRCyDZCtMb2U2aRA0MRV3NMLDubVwI6Ce1zIDLQ1sbyNBhHIhOmINtcAKXLYs7vINhxsllC9xJrRVTmVpTegIAzMPH7MO1b0vpxe2GhLCnfXQmB8vEWHXVfR+hplNkYLY8BY/IG9l5kWx7E+jibAyXDLz95+u0X31b30rlOjuWwTIrXAp+vTZvx9KCFbWfezBtDjmaAX2XJZ2KlxxAPJkDZ5lTEb0bN/7llh1yJrbTBei0nD4Zf/gI18R9UbfMeprGyy4EKA0VJRMNek2BwFupY4YjAvraWAiSBrI5wReY4rkufxuJwAkRbEP8zfC9NSFWHh2Utbgqoca9qp0sknJ5Q7vS5PFJ0NVlow/og0+59M7YaWr37vsDImjfidUQn9E291R8o5S2D6/QXPp4TcugtAeUJqxS1pi3jz8h+NicnlYV3p2temBxy3Qs5asuETYcrWtMwqHL1A0sCRA0EsvLOh3oXvFF4uQvRcjaIU7JV3lofFikQObclWWt4mH4D8U5HgnetRVpARbmm+X2WUF++BxwA/NktyrOBl4HH1oRJ2hBm+M60G3h75E8Zm1jHKpfFmqBULCAX/Ajlv47xLsakX8U3L/aYeO6LK5bbW6FKuQHkScRch2FfLENasRoaFq2lfAK7QhTkcrehg7OJJZq71GDF54bMTFq7Z7oe7873Q+DHwFGry5hcUf8m/22bxqtjzyDmV9pcMi22RFhMOa9waMV/qB9GRc8HuQjkDoLshmTTGbxuaid5AgkPUqFz43tLeCLc5qC8LEHqUPzIvWD+DN5YMJGizUK78VFuI0pZY4ECnVmMUefjRW+yfCrLSP1vjAv5TIBugWgVqDhhcg6ioqj4YJ6of5kPUguoVHF8pcjogLuaP+JHFROoUSX8YfErDI9UMMAv5dX2WXiiOLJyI3YtHcWz7dO4oeFtdkuM5urBe/Fl0MC0TCNpnWP/8nFsXLkxBMaGO3jVNvwvTwBougjJEmNJE9IOlIa1bp8W0L7tEeRMfL0pscjO5MLraHzr2A4Z1BWWCXP2mtXfcTKq2/k7CVgH+C3wmw4DQue1YyhUZssCMQvq9AeYqlP+seD5N26re2lv4FzgSnf8mcBHaxtQApgWNHPE4kd5bvy5EI0BuQziHULgTcZLn0hVy4sEPLBKNMvyOrv8ntyK6v/sYEF6l3DWRVbcNx/OuR9+OBNanTmnzzHQ15zentMRLk8fx7XZ06gPJ4A0Id5U511Xazay7jpPczgwFhgvMM7ACMQMlFANE0x/lCkBKQ6W7uUahXA4IxiMSQqmEZgNshCtZyN8iWEqxkxHMaUDRC3TBfraMg/3Ss1RAhsPv7gdmlOGiFNwcmGhwKCnXHXeogmnxH6WzEKuzTByiFBTKmSCFbmTlZujVGwbaJcV8yoZHFFFs8U8sVLw2iDl1+B5R0H4fYRNQfUrmu0ZrCdoqBNGvyS9+CoiFRCJQWoRlIzgi9a5bDT9epZQmX7rFJafuf8/C/wNuH9Nmqw1XhnvjjqB0dFal2eUn0NePl/mN8TkEoz5nGazMVmV7XGMjLPnxHUX3iUn7V36i2VQYwKKYxB2x7CBVbo7WpMbo4FgMniRnUhn3ybMQkmJxae5Blj4vD2fF2N2mGGj5g9pNt26tnbD1rrZG9gDOBk40AHfM4EbgUeBDYCTnOL5D6d0fuiAwY7OivUqVp3ZxlmmKoA3gI2ddWsroNL1yNvATOD93sTtVqUjeGPIsXieK0RspABsROydGA06BYTP4Vd/l8y8G5HwFCI13Xsk8gQZ8xYVcnfyQAWB2korT/AgZiAbgi7blyiHY8x2WA9c8aa2AGNiQDUq8haZxbtiVIr4INB1kMuCKrPeMckH94vLiUvYOSYJkJDAryCbXUBJ+Qjerf+Uuxrf5Z7mTxgdrWSf0vH8seF1siZc4fleoiIERnc61/FVm7FFdCAvpOcw3Ctn+7IRHFg+gZTOEi8ZigQaci2Wwl632ESTQEGbeyaJFIFCAzoLoUBpZh1KY5+QCxKY1MFI9qGutwMpjKdfAybWPVASXVhHoalAyU8Qsx+GzYHaoiNDYD4wGMHDmKuR+FlkNZvNuoEPMwuOBE7AUs0D/N3N0WvW1o354mH78dvRP3bFbAMIFv2UrL4TrZoJMxMIs/N7YZ9ctYowwKIqKx93/RBO+C/s1ATTKOY7XLtbX45Sl1tmVke4Knssf0yfTpOeANKMSH3h4X0PWpJEWlOEsUp0utXm+mhZ/XOUfFcbLZEYJM2pLcSTLQ2ymTFsINZz/s3MfBvlP88oMxExEyWIvGPEvCMqmNqXo7TibeV7lOY3G07fLcJ+m/rUtS7fMo149nXBo1k+mqPpX776eZVg5XqV8pYDO0saMHINJriGsL2UaM166HAAni/45h1y4ZWgjiYSexStriISd9LSKT1enGubPyLb9TIq9oSUOOstwM/d6xHgAvfZnk4pD7Hksec5MX850N/ZDV8GrnNejjeAL4HdHZC7G9gBuAiYA/wf1mV8rLvWW9gQsmOxnq5PgAnAbW5Ovo4N6FjCs9TGy7npjK5dB1LNRTIptH4ygksxpXsCOxHLXIbJ/QIV73630MYp8gmbIG16jR/5DDHn2LonDMTo8fhSiTJNhNQThA/jlQwkkjgLFb5NGAPdkCcgWMIjEuUvmVk9gSToHOKn3FiMBi4GnnF/nwKOcADoM+BIoAq4GZjqwHGNU0Q/cwDrDWCI+3u3+/sw8IA776cOeJ3Q21b7Tvssbmp5jVOH7AvhfFcTSjrfveDCvfwTkdQXRKpOxjOPIt4zlsVOupmxCagoh7oGiEV7GJqO0IMnEHmCjBYUY/G8kfhlpZjMp+RaJ+BFHwWBuHccSqWWKClcdG0Nfgn4pXzeNpW7Wr/AFw8lEWq8GP/LLObJtsmc1m8r/t40ifmOZe3DdJoP0wtXmlhI6txSn93a9AG3Fv3/uqa3iSkfD+EnVZswRsr5ccX6VHq1xCOVFsj4HsS7G8aEm13+VFqmn4Ly7yBecQOSewEtDV2PvoBXaUGWCbsnd+jcWoC/IPIXDAkw6yEyECSKMa9j9Gn4cj6hvMMMdRYD4vw18wwfZhYUqYidbnqxM/AdBWzr5MspTq7tCFyKVdvPdEaM/sDvnNU3BP4D3AcMw4Yh9wd+j63JlsB6r77j5FQAXIb1Yq2DDaNtwnq53gTOcPd3EbCJW6e/tpZfjsZ61t4GNgdGOoPKycAHzkDxV2fEmOHkKL+b8yhbM5w9yraCdB3AXcTYi6gcjvGvQ9TB37hFfkgSshF4dHd4fzM48TE44i0Y4LxLAX2U498iD1JKx7k6fTSXZ8+gNVwPpAVR05ZA12tAy4uyfNi3JdupwcjOov1dCWVbWrOboZSXV0/lm75fMSBmiGgZgsieqMDek5EpBl4z8CLwP2CmJRWSgt7Z175moGSwiHL9wYqNh351EVkRF5LZ1bPHOqLozcrJVeq+tQPv2UAugUywOb5/NCaEujlnExgX/jIAymLgV/J5ajq3Nb21rOef6zwWF7oN/3KnZFwKnOg2/AsdGPoP1v31E3fsVm6jf9Ap4rPdBn+T80TcDdwO/AvYDrjLHX8ucINTwK8C7sDWXDnZ/TZwx5zWFVACOHXuY2waqWGT+DCb99HJHKGB3P/hl79HaclZeHPuIpj0MSraw3iGkE5AdLQb2GX2BCzEYyEZgTaByvAcYmXjySx+lcaJNyICgQflG9icDl2EHCLlfJZt4qb0vOWdE/XY+luzsV7CCuBgpzReig1FOg6Y7rxIm7kZuxDrkg+dQpZ147+R80b9wwGkF4FbHHD9qRvnD51i1207beGzeIFwUukhEDRbwoAltw+JQsA0SoJzqfKuIqcvQzc+Q2ktHUWouxIoQ2ptmGRdU+/lAqRjlzMo/0tEf0n6XUgHULLhdSiBIHsRyXAiJh+NF3ZW8o2GaA2NYRv/N+dJ7mqb2u3l/rT4rW9cHOVMSC60/XdDvb2fsxY/jwDPTziW3YZtZxXt3rwP4oMf/I107GCC7N6E5jyUOYeo6T6yzlN2emlZXst1CvjAbtQhIMNBfoUGcsEvqYgxTy/i5LoXel5/di1c6eTVhW59nIv1lj/igMl9wL7OkHCok3M/cEaa+9yxLQ4E/Q0bOnMxsD3Wc/U4NmzwHWc8eNyBndOdXDvBAayrnBHoDgem8tc/yq2tt929VjqZucgBrEfd+v011kPWUQX6mLl38UG/AdRKHNJZqFZnEw8PQHkHoaJ7gHnuGw+viQMbLIKWErjweHhnAhz5FGy90EqNhj6wtLYDpDZdyg3pn3Bp5nTa9IQ1FyB1PJdjlQvMOBH2I1T7OONLhMBRQRrNN+bR7XLfk+4yp8cCY8XwU2vU4kMT+E8h5mEnk/ra1w6UlkTkK4SQV/Oeizm1fpUBspztA1dtnhx/BoGAX9Hc/CVhYBWURAhlAhLh+oXPktWZZe3hiANKfwXudNbZnYq+/5NTBA52m7s4ZeImZ1G902ma7cACYFNgHDacb98iq+poYH+nDIxz5/8C+CU2rOw3zhJ7HpbZLYJNXuyytYUBO067i49H/pxRkUrINBWBJQW6+X2EKzDDfoUquRCaf2gTjXuqzTMfwjLwx9iaTT1LpEISZRjasFLUCFB/QHxom/cL6j604Vr4EBsD0TLwIzaZ34tzU9sUfpWe11NuUk8tKOofj3y+mv1b5tSS912fz3fjsQ3Ww/SlO64JWzllSzeeYdH5cOrNSDc36h1AntvTTZ1S/yyP10/n2MiW/LB6NwjqLflAcb8HQMz8EU8fSmC2xIsej5hbu1/rjnJ7QA20tkMqY/uxp/ERZa1lOgKZjyH1PpRs+BOiZXsTtnyJiVxCNgRVbhV9k4+V1xawRSpo1yl2nP0An+aa11jBboDdJ9/Ou2UlbFE5ClJ1Pa8BDJRVQJZfEpq9UXI2vrkLxcTelSVtw/uWpSmxoX86LFCO6/APqFgML34DKv0iQ2p4buEHhEGutysPAf7p5mkb8COsh3oa8AtsWOn17vgqZ1G9GpjiDDTjsAlbBzlD0LbAIcB6wFnOcJDEen5uc8ajm7Ae8T84g0MbNjR2qFM8znFr8D0HmBZhPbuVwC7Af4GJDmit68BSPXCJM2J0tDmmjSuD57ly0CGQS4Mx80irs/HNX9DBpchqAJTy67q0Fca1woubw3+3giOfhJOfhKHG9sCKltXoa6sdQGrR5dyU/jEXZc8gGa4FAAkw6FFI4nDJ6UOkvn1T40ln70vH3zU0v0rLpqLVpog5zyCzrBHc3OcMQX15TV8LUHI0kMxt6r67352heWNaSFWJMMQVVc0X7ox4luyhNW1IRFffUdNYj5IvK2kDkM4viVjqZR04W77+EZ6/Mzr8gqxcSf+xBTlkbHX6L7KzuK3h/eXRozynJOQp1+qKOlyKYKBX0CQ7nrTUQcUQe4f9saF2tzvlIV606U+nkEtwEHC8UyA+K7qfiiIFvcYBsalYr8lSD9VqAi5teo1bh/0IolEb/tPRKgFzCbmGo/FqDiS+1XfJ1T+P8nvuDhOArgfprjiIFCnUgVX0tLb5MWX+L5CoT7LhJnIVb1N7UOFn6RRE01AyiJtn/5O7G97iDbNCCNsrAjSBG4Nil1k1lh3vR84K9i+stykFjHJj14gNs7wIG3a32RJzY7ATnD92Y3opNoSohx40PMkXPJn7gutLGjh12F6WCj/X3JnqWgEpfgfeU6iK82lO/g1F0OO+qhT0q4b6eluUs8uxdODVZFweZBq8UVCxPkS9CwlaQAXn4sVytk6SC1c1RV0aKac93cjWazhIKh7JiyY+ySODj3ByqzcjSha0nkii5HL86LkYziWjjlw2paCXFGXjjBWZDLSl3P1oiMW2oqLySLLtSXL1F6OiEET4X3LGslzQUAghbnML12BJUC51wKayaOblw48T7v9RZzjIl7JocnItS8GLeqP7G3XnyhNS7Accg/XK/hfr4VofuMetpylOhlW54491a7GlSIaWLLEX3+/k4jXYkFquanqFfiWV/GrY/pBeBMiN6PBEwmArRI5Cyd2r1ZwbWg+ZKNy/N7y9MZz1d9h5ZiHDto/sYc0GSApawjJuSh/BxdnTaQ/XXxsAUrndL81xRthesNUmOrxGa1OImnSS0SOAM0TkDJDPDNyJcC+Gedag1TflVw1QAhhWI1z+dI5HPwo4ersIP9zMp6RIjxtcJaQDw1XP5fhkis0OK61WlMdtQr4B+pUKAyuEcDWvZhc1kPsKNZ8MS5c913mCLpfP4pcWAIDIr9EGFBdTZpa2DPsRXk8vIrNiT7MErdgync7DhoHt4Y5/ARvX/3kXaOMAp3Sc5yyr/bqZjxksG18F8CQ2/Gv2kgfe1vQBP635DjuUjbXKeOfWBuZiwuwNkDgXVfV8z2hWQAInGLvrGWMZxvJj4mGLgRo1ntA/HXKgvKuoGVjAkwKoGGkMh37+Jx5tnby8YxJxwCevqNU6EHmY65cJ2ByJrbHhjuu7Y1LYTIH+FJjB/uyA0pXunCOweUn70pGokqdDI4XN5dgOa11/fHlu+rQZT3PpnJd4fPSxbFG1KSTnWeBSKLL6NEo9C2ZPvOgptJlr7Rj01BMlts9z8xxpRHGBrHwx16QFA76yhgyrH59IGB+D4kXw/o0EdHYF52zXxsvBL2OPGU+vHSDJtUdTU/lZwxP8bcRPLS35sogBkWsIzakgR2D0tR3WxmWyvRTlK0nnIbJjZKxBLF+cOeqdbcHRvEtp/mgRkQoWa839TZ8s76OqvAnLzd8mbL7RS+77/kVanHRhAck/hCoCXF21+diwvOuxOU8pd82Ik12T3Wd5MpEZWO/udGyo8uk9dOAz2NDlO91v3gS4vu5lTi4dS3mkDII0KHURXslDGPMbjL4Hs5pZFCNpGJyGedXw87Phx0/BKU/DIG1jD/rA0hoJkFrDUv6SdCF24QRQazBAssafjcXIzzHyYyNUFvCQLj7m29EME0S4AuEP+DxKEP4Fw3/7XEyrCih5AlUJeHuG5sXP01z+lGK/TT2O3DrC+oMVQ6uEc/aMcs6eUV7+IuRvrwc8OTFkQaOmX4UwsFwQYbUHSXmvUiTouTJIt9ZV7SiUA0t3rTV4YRGQyr+J7If4m0P2U1Rw79KL14Aq4b6elXDTxcZfrMLggEmxF2lK0ZO203VAZNoBnuOdFXUDpzAERcp3hfvsB04xvx2b6ttVPaASrLfjL9hQrw2A72JzB5ZqD7dMYofqLbrWaUT9lTD7K3Rqd1T1jkj8ld4XvVjF2aSXho559jsiS0LLkxABE14H4fQOS5RX2sGWdtmcf30VkIRTmu5z76diQ35edMDlQWx4UTM2j2geMIgC5fsrXQDMDNZSPROb5N6MVV1ed98/5Pq9AZundLW71mXLe+MLghTnzHuCK8I04xLDqYrVOFr3PCAyV4DZE9Fn0+5dj/F0z5Y7A1RCRQBeu6V08n0rwoyxBYgVOFYP9xMD4p2FBCByRY8bX7Sc6xc8yxvJmWudkL+z6T0OrtyIfco3tMyLvQkrYxais1fjxX8HuZNh8c96127z9aRqO+r/oryiNeSumYhDqStJps1mhOYQMq1NUP0XKncBr5y56S/JmhzLdsGOPSxCocbc59icIYoMDdUOPOHkk3NrERbJvVLyFOWF824JzKJQcy6H9Yzfig3HC4B9sJ7w6VhPFs6gsSfWY3+xMw4197DnJrHhse9hQ6B3zwOlubkW5tdPpTwy0OalGu9f9Bv1DonYVqQyhxGE96+WSl2iEfw2uGNP+N8G8JfbYItGK5Wy9Fms1xCA1B6WcG3yKC7POJIG1WJpvpE1ZxA7m0P2pj13jhiz6xoJ8lYtYPLw5UBpzx6IeJ+ivD9bHcRkvs3dsgqAkoKFLYZU1hCJwKczNZ9+EnDZQ1k2HO9x+FY+B27mM2GQYqfxHjuN95jdYLj7zRwPvBPw6XzDqBqoSIjN/1jNV18kYwHOV9qo8uxgQaFo2JK6gHgng0C09FpUuLSur6LoXJIFmcU9bllOCci3cvf3M2fhvBdLAnA/luJyD6c0bw5s6MBOYxFKEGw+jHGKxEfYvKPvYi23H2Bj9nfAsrCVOmX8dKwn45cUwu1i7lx54DXUKSJRbN7Tid091NRsva0d05VSZSRHmLwRr+wyMgt/TvMHr/RI6gB295Ya8Dals1HZFHaNzkB5AOVysi2wyk3WY6IgMYgZyRmcNOt2GsIM7yXnf9UJ9jkFj9Ak9wKbkH550XH5rPf3KYQqbo9NFC9u84tA50tL/BZs/kW+nbyiq+N/7dP5zrTbGB6p5KkRx7BByRjI1BXuWZmXiZbsxMAFR5BecA8q1vMJVRaywyAzFloyhXHpCl8FQHnuICrNeLT/LsLTXR5nNCSG8Gj965w+9/G1VtDvN/NOPl73V6xfOhoyi3vPVxL/NkzwG7QcTWTI7/FiM+gtp06MzbZJiyN66EHuaYGK7EkkPNDR6xCaEYFof/5Z/1xXgnJJ1s6YAyH5QrRnOkPCcw4k7YDNrdsEm6O3ozMQjHXybR0ns8TJpTnYnKfHsWF1P3Xq/HMOtCxycsx3cvN4Z8Q4yRkbWty5D3PnWR+bE3WqMzS9hPUSlRYBtPIimToQS/2/rpN7l3fqgbKxEB8NYauj3/Wvx4R3o8xJRNT9PY/nN6lhGFhnMSwYCMf8Ao5/Eo5/3cLCvlC81RwgJbg6eTR/zJ5Oc7AeqGbEm0K+VOAa90DaHGLgd4jZUHJ66WLmfa2g7ijBoDcQE78duMSgrxbMjSDtfUBpZbSmFOw83mPdgQXmOt+DdA7mNhpenxLSlDL8bNsIEwbb1Ta8RvjNPlF+9b0o97wZ8MdnszSnDCVRWa3Xnja2BgmKHoub9qz99XCBYFM8fy+MaUDLfVDGUsqKX80rze8yMVPf00U+LbKg5pXjVmcV3Qmbp/IsNkH5KWwy9H7YHJUkll3qZncM2HyA57EeisexMfo4ZWOSU0jyrHbznbLwCbAz1qs0CXja/WahO1f+vK9iWaE0ljHqi26fKmiF5olLFKClAD690jsoHX0x0aofE4Tnk541FS/efS+FGUgEMKTe9nNP1PQmhFzVEZCIIt79hGoyKgZ+ObfOfYwz6p4gZb4xoH8G1sJ93+qwVGbnmtlh6g2cUbM1Fw47wjLjBQ0g/vWYcCeI/ZzSTe4hUr5EvtkSLVIO9e9B8h/2fU9jYzyIbH08phTCzPVI2LUhwiuloW06v5z3GGtzC4FzFj7DE+NOhliZJYvpebecRS51BxI/jtD8BJ25uEfLq4hlzmt8ClpnW3r1btdtO5SNGkL/fY4iTEIw5w6UsblsppHJuVlL/mJOkYzAyYgp2Fy6Omw4qQaucP//gzMIzHGg6BhsSPA0bPhv0gGozZyB6F6nHpzv5OLvnOy6G+tNfTeP/d11/urOe5875/NYiPgJlgRCY9nwcthQvEeKZN0LRUPytANRuHP8wL1+tYQBA9Ri8OP2cF8gm/o7pvpSYgN3pOmd7UnNfs0SyKymrURDXTn8dig8uj5c9iVsk7P0Mn004qsVnkiFcf6UPIarM6fSkK+D1AGQvDXvofzwYGnJXYwO1u0AR30gaZlRk9j6dlca5FyxMvYaa6H+9vThyi04a4BZDYa7jo7xo827B2HaFaGNdXPIj25O89ykkBH9VqSO0qopOFssVEIsUFpl88VcifLPIdt4FZnmX3ZKiu8ASuW81PY5uyx4bEWexHebejnW8vkzrJcIbJ7Kn7AMeanlPHfEKQ1h0bXyM2WF279Kh/PDxDBbz6U7hax2+9up2OwY2r/8NZmFl/XsVTJWwQ4TPd+iEYsRqwa+h1+7OXUv702YfDqF4YLkbK5qm9Kzwr/q23ishXvB6iRsEp7Pb8p35AB/QzaIbQy5OkVV+wISFf1JNW5FZtG7PY6P+BC2QNjsisL2AJR8f0PKN/kErVMsenIgQbIV1QVjnirh3LbpXJGa+60Q+H8b+H2Ort0N0vN7EfcGxN+eaPxVCKYg4fieF0W+2uQcGx7W4/jkwKs6hcS6N5BZ+B/aP/2hDddT4EU5vO41HmifsyyPcyvWW34khYyoYtkTOvlzPZZU4SdF3z+F9XJfTIGwJljCguVRXOm+64f+WoL4P6/emfGRmgIhR5iCyvUvoGLUhWQX3QjZU1Z7tCG2qCXTBsAm9XDWw7DDlxa2rpxy919vW1sKzubrIIUxrsoew/XZ01gcTADVCLIYWdn29K+h4CwBiGJPQf5s0BugXW53Hz5aca1UzGIU50mK2yiLYVQWaQ8xFX0FZ5dd5QYIe1mdSroHSfmVvron0nURjbXyxbA5CB2A8v9JoqZrKSuKnWs2Y/uWD3gtOeerPkleGWjDWlFbir6fja0n8lU0/1wX11oprcYrZZt1fmQD9IJkNztQCKr6AdL1xxAfeBAlgy/rEXh7AukQFmY6z+eu5mfE3wphc8L2GZRv+MxrDW9wQv0rTOrVUv+1tC9WxyWTCgN+2/Q/LuFVrqz8LqcN2F4TK7kHwrNILTqQppnvWqs53QPfyglQuVXXXsTiWeaZA/AMJHN3kRrXaskDpPNBfg3PpD781oAkgJ8tfJya+CD2q9kS0vPo0viSn/wmfA3CTxFvA5BdsB6VnkVJYpw7Z0+YSkCbQwnbIBu/F9nUWXgN+P3YvyzkgfaHlnX/KutGthQvxOfplLwGwL8phLV2Jds03VeQWunyrKf2/fgYxpfuDjpduCUNBOFDhK0X4lf+CPyzwaRW+wnoARtoWDAYjj4HzrkXTn3ZwtoG+kLxvlbg6mwbOsJlmRO4Pn0q9eF6oBqcB8ljVVWQWcXK2QYi6i9gdjYduZN9CGnl2TukllBuFRWeqzGnoHlmbQegK7/gLMYxuGGpfJe1A5VYtqr8Ruop+5lxiulqK2lW2WLfCcNoDO9D4p3uL2Xj+hOqZGWN4DVLfDabQi2S1aY16HZerp/HYfHtINfSvUKWTb9IeTAdz2xOls3AfNC9Iq6sd6qiueexDQOIl+6PVIIqf/DWxpfNCT0Xx+xrRS1NjtObn6KhLMMFVQc9RLLuLMqGH4Yxv8HroU6SikFmHsz/gG7zmfKUrrXbH4SpgtaZ/8akQGKd9VqJsChs4qT2Sd+6/r9o4ePsVzbKko3oNN1SPdq8yQcx5iJEDkDJ/3qFBtmklf/dGroMiFoP5e8I1JOI/Nc6hUyHIr1HZGNidY+R6b0m3CNdAKDujluy3bqmjNeuNRtZl0S2rvNYiXyK4WXC7E546V3xwie/egj419g00K8Vyprg9v3gnXXhovthgzYbUKnps/x/XQApfQLXZU+lIVwPpNGRNKxhIXb5VFVFiQRylWg5ea2i9F5NO934ah3J5p5G62dQ6kQ8mbm2suStfI/S8GrhT89lueHF3DIx13nK0oLPatAE2lLHtqQMuRA+X2CIR2B4jUVQZjUbBBOuOoFu2AsUiDzV/XMbiPbj+gVP8nzbF9+2dcrhc//BerX92TS2DgRNXe+u2s9heAbMzxG+i9A9UFJY23K76X5cjbF1fEpL9iZSzj31bzxywtx/J7BJ3aXYWilzsOGLC7DsdGBJKaqxSdo1WPruyVjyimps8vkCbEL4f7Asdwls0vlEbIJ4KTaq/1BssvgfKNC4x4BhWAauee4+wOZ5DcLmcYAl3Ngb+CM2f2yoO58GHqDA7zyfQsHMBJaA40EsVbSHLaxZh2UxHOFkyTQsU+FCbKjTbKxlfzQ2wKbEPdeBwNirF7x21RmlW75RFamdSyQcg2rbgvaZ73Wba6FzEOsH1ev1kGOjgch6qJJNyCUb8L58kfK0rU3WSe5Eub5pCtNNXU+zbKgbp5lYe/da0d5LL+CM+U9y7YifLAtl+LMocxGGfciaM3qVd6J6IXIAbK4iCE+jaO4c8ZakX2kNR1dtxC0N7/Z2noe/DaJuDz8GrR/acLsl14Nf9QzxoTthUvuQU0+uUQjDD6G6GV7bBE6uhlMfhr2+sCutjxVvlQGkTBjlquyx/ClzOk16PZuDpKaxqkNkVt1zCRKagyU0NyFdlh3pa6sUpKq9gBmkg98icunaCJZWvl816sO8JkNL2nR4iHpqudD+ZtPhCt+BpupSIepbj1IyC5MXWMS1urlPRa0i8GYA+S4SgYY3niVb14UF3YCKsQjDVYtf/9au0yvNa/x92EaQbul+cwh4hsABJWOu6vGEWtuimE4Ad/l9JDIWX21OTi16sm7SGw5AjMBSdw/B0gbPwyaLT3VA5ScOLKSxrFnHOIBylgNIcWyto8ewYUE4gHGNAzcHYBkJH3KgLImlUT/OHdsfmwD+MjZRfZpT8k9wvZBx5/0tlm/qNmwNpV9i2Q1DbHJ8g7ufu7CMX+cBB7trXIdlJDwIS3dc5o4djq3pdAZwoQNcPwBOwVIkX+B+u7nrq3OBsDnM1Pwl+cF5vxl2yL9Jtp5GqHciWfcekYquxybbCKVjoXYX+77bMQx3ImiDUD9G6e65pRUuA5EaXmm62eHBLttO2JDTKdj6U78qAr1rfPtL4xv8n78Ro6iyRoauWNOsbHuL/rUziETGgt4I4ZPeZVcvMtF4e4JAkHsSvSRjqAGTYPfEGG7hXb7t7QdlY9goMQxyrXSuK40LcVRPYfSlaH9XtLdmgYu8HXVUPcwZCieeCxfcBr943UrPetbMyK/VFCAldZyr0z/jiuzpluZ7jS0UawqiQugnYu4hZ/buds/ua6t2buXfpoJL8NWRRjgcW7KkDyh1L/yMTdaLR3oHNiLQmjYMLFM8dmqC0i4Suacv1nz36jTa0Klw7eowQ4KApTf6ldJGoyJbIEET8QEfECnvOpcgUsmJ8x5ldpj61q7T++s/ZNeS/3H8gN0gOavrfjLmXbdb7IRHLULXXOoSQiIKQwb3Nm+3QykIg5fRQX7LvxBbMHIjbGryQVgWrdOxXp3HsRTFpztwkR+0hPv/PcBewNkU6h8pB6ygUET2TQdSBmBDigY7bb8W68n6CZZl8CAH3n6HZT28BcsEtos77yMO1Im7Tx/4IZYGvg7rmRrtdqWLgI+xnq7j3bNe6wDb3tDJSxe4/shgKeB/UqQSibv+Ne5cj2Yz86F98nPofqdRtdGuVG94dbdUx6IgyEDDJFujp9vx8XdBKRB5mUgXMsNLMCe9kI97zukbAbzt+uRQ10ePU2ApW6NbaAxHNj7Gq0N+BqbKskR2qZMYMPwXY47Fkx1BPulRnpt8UeZuXbIlGG97RCASeQ/TFcFGyC5VEyhZmCAZfHtlG8B3+20I/TeATEM3hrrcRJLJ2SDrQ3pDQj1xjVMWNVCzAOKN8KcD4LNaOPM5GJayVd368pZWCCC16lJuSNtCse15Frs1tVBs/p5Fg+jDxKi7MET7vI+rQfMEjFlP4ANj5GLEnN8HlLrbVBe0Gi78fpQfbu6zsKV3d0uoIepB3O9+8xVZvcLuvCik6qHxc6ewrcRVqrMQ7bcJFeNA5DX6bdu6FLmS0RAfyKtNH/BwcnZPZ1PY8Kl5RQpeHBiJDSdKF31W6R4kb8erce/zx5Q5pXwaPRM7FDPb+Vhr/Fyn6CsKfIH5Y3sb2JFY70m3MVKXL3iGH5aMo19s4NLhKQBK5qDTb2KCbRC1Ptbr0sU8A3K5wpiabnt1a7IZqBrxIuVVkCZWtJ37rt9wfxPus7uwbHTvYQtY7oSlHt6bQpHYJbXVhdhwuluwtWDydZFuA9Zz/bm4aKzb3PsW97tWrMeoAVvssgX4PbCtG8t6bGhcfhxy7rjx2OCXO9znH7t73cIBnw0dcNjYHRMWgSFHR8Q0bIjdIuA1B5y2w4bkHermlWpqD6Et+holWRC1PdFKH6WCpda7zoLEoeVjaH4HS/O+xLrLU+fX7rQ9qgqC9je6pNOSKJMzs2nUyd7Mlvn4vgeBw93zfo71kP0dW7cH9zxbYD2CC7BFmPfFevk+xZIgjMN6p9JYj99MtybPw4ZT3u/OtY4D049jPXrVWO9cfzf+X7rj9sbW97nS9f9R7vyjHXCd6wB0t0jjtdw8plXAmNJRkG3qWo6JQDb7CkHuWIx8B/SNXS55pSCTtX8j0Z7k9XoIA9H6E7T+vEulPkzSP9qPI8sm8Nem91eJBMeGuM51a6bWjXW76+fGIrm3ZBvs5vdcbChsuZvj1W4NNK6smxwb7c/x5dtBU133zJ5IDvFeR8JDEbUREX/iGquNVGhIpOD+A2DqunD7DTAuZcv49uUtLTPmjAIRBc2mnBvTR3Jx9jRS4YQ12IO0pDFGRfEy9yLqYMI+XvnVcpiM+R34PzBG9nf6Th9Q6qxahDCqVhhcaV9fpT33aci8ZsPASmFGvUaJXfmrjTQKbCJ0xThWeqE/o0FFNrEKQ/p9Ul0wPKsY6fRCjppyU29nuxeb+zLfKVYN2PCrCU7h2tMpbf90kznrRrHSKdnjnJIGNpyqFGtl/zHwCwdiTgeuxla9/717/4EDBn93yvEUYFen7J+MpfMdgg3HOskpng8Cr2BDw8ZhCz7+2h2fctd5qquHnJZr4sIFj3P90IMh20U9KROCF32faMU2BLlNQV5eSvjmXFC8MeA58N4diYhmC/xSWhdP+vjVps+626/y4CWLpSB+GVuD4ESnSM/BhtFt44BqVy3hFLlH3FrV2BynGdhQsAewXpslHzpv0o85Jf1+rJfqSqdI7+n6uxrLN6WKVnCTG4Nz3fd5VrGrsflHh2GL2V7nwNj6bl7lnznrxqu/u86tTvmPu2euKwKV6q7MrPhl8UhDiYrMRAcjaZ+9HmFmYmFdOS9FpBxM1D5u7Q7dgFgDyFi8+Ah0bjF4U7o2R/ssg5la3LPkjQT5Z/q9e96/YXNtdnHz91O3trZza+13btz+DzjC/T3O9cNrwCHY8EuwdcqqsAV/78HWGbsOW6B0ezfm9wL/cOde1332MZal8mIHbi9w5653APmU3japP877LzeOOroQbtqVYhKEeS/FdzqXuC8GqMbKxVDAj/REwLOR/XnwITrXjTfeQJjke2VjVgVQUm49fMeBnUOw+YRHOoPMTCcvFztjwPquf3/kXn9058mHzN5IoXjsP9y4r5S2bWwYiXYsiYP0wAUd99+ntORQdG4LUqn71/jwozGfwXuD4Mij4KK7YLO0XXG5PrDUG0gqA2IKLk8fxyXhL2gP1ls7ABLY3MdQbylt2ccQNahvxFfzZrxNRcxUI+ZoRN23Jj/KqokAXtG1+PtHsrz2aUhJjc1VGlolHQVeV4sJoEFFIFq9qq6wESYE7X9CLr10f3qKudlGpveciH2RA0QjsAUaT3GKX9opy884kLLIKYEHOnD0lFMgDnWK2BZOWb8R69n4DNgam5i/Tt746c6DU9g+cgr1BKdMP4atxfQANs8GpzBOcIrLehQq1l/sFM5+7p63xnpfrukOKAEQKYF4mXuELgqLiv+RLUQq6y+lZHsu1ywMIRqxdZIixsIMs8S81iRolc2RCLPTiz+bk2vCAZJ8jFeTe66BDoRmnAL2mnv2MQ6czMV6l74sevb+S2jwNVgr95PufNu4u3gJawUfRsE71+zA53CnrH/uQNR0CiFwIZYYwndj19+BoS+ArSiQR4xwY7a1G9uznYIYApu6Tn4P+J47xxQs8QHYkMA6bBjhRCypxDVOzZnrFNHtXc8GEKTx20Fi7+KVjWTxa2Np+WQivstT0lmIVMDAvcHzIRKDeK0NsZQuBI/RYyxdvH4fT3XN+OAvE+FAq1OS93Mg5xUKXtbDHXC80M3Rx9y6esz9Rrm5/jtgSzeXA6y34Sw33gls4dJn3Vr7kRvrFgeornJAaiHwhDNM3IsNq/ytWxPNWOrrareW13d/G9xxbb095M31b/KLqq1ZJz4IgpZu1o76AuVnMEzAqFo6vJiuNonW1hihPLuOgqylYu9qH1CyEUYgWvYBpV73nifxOLB8D3Zo/ohXW79cmbL1UrcGR7kxusKBJBygPRBLkrKz+yzmDELrOOB0qANFNzrjz/5ubvzejc9Ka2dVbwHRnCWP6XYvMuDJxygPMu0bsGABeGtBrFp8EXxQCT84GS54Ds7+xEqyPrDUM0gSOD64kNuCC4C2tQMgiZM16eBMjLlaQmPDvPra6o6UwDe+yuTuJat2QcnxvZYO+lYAJQESEXhzuibmhyxuN72uz0xgc4/228Qn4gR8TaVQUSsMr7EFZ22c/Go1/ihjlelVIRQyZl0bamAm43dVZDbGnGSvJFwjseQCYJPxG7EsUc+5zx53oKbOKWOt7vMFFBi+Fjol714HBKIOKA10imHe4p6hEDbW7hTF0RRCxd5xCrdfpLzlQ13EnWsh1nvVhk0E3AZ4H+uFeMf9tj/dhODNyzbZME5V3kWxVwH0Z1aZkwmdLK5G29ykjhBPbGHExgwkYl1ZvEdidATUdKJl+bC3z4ruK+f2rbtdv+znQMMdWEv1f52imdf+ZlLwCL1G51CpRgo1kVqBT9z43eqU5Dfc3/wYhA7MRpxiPQKbSzTQAdDLHQjdFFtsc0vXv7OwYWWfOVB3aRHom4wtNvyum09nO2X8WXfs37Bhdr/AekQ2c0DtLvc8AdabNdPNl4eAOx3YuBQEdAl4/meEbVC5yXjK1nUWdAW6Dfw4eCUWNBljayiJWEy5tKK9HmJA5JNuLeui6LL47BKSyc23AxwwvRDrDdwI6+38PgVyh19iPbej3TzGjUF+PoRunH7gQM3fnQL+L3eea7GkG+XYMFncuFS4OXMmcIlbE3n2wmOxoXcbF82fCAUvZIUDUe84BX9hd6LsiHkP8eY6J0GktDs2wVaMfIbIprR/MYowtRjxrQepbCh4/QolITrWm7G3o4prKgkQjMeLwOL3JpNa4EIouzFGRas4S3xeXbkSdqwbT7Ce9JPc+y8pFGhOUwi7TDsj0LquX992sqjOGSredt9/XiQPV7jtUTaeTas2haAVvMpe9gyZRi4Didh4xoz52orgrnoF2UBLCfzpRCi9F45705pa+hjxugVJJwQXc1v4W1BzETJreEdZtgYxHgS5e8hmjsSTvpy1NQ3laoDwOKPUloLeG8OCbzlQEuhfLtz2asA1z+d6tdoK0NhmGFol7LG+R8SZCWQ1X9/ipNOqQccVaEba51ddkw74CR5s7bX+i6KQl5Sn9oo65Tb/Ph/OFenKhuOOWYT1EjyNDfnaGWuFXa8X2d2GtbbXOKBwszvXd7CW98FOmWt14GBzp3jc6ZTJxdhcmrsd6FtADxbyR1o+Y0FqLoNiA7pT9ha4xxqJFOdGdaNXGLEqvtJLfC8jrKTOThkQ8ejnx6kP0mcXHTAAG4Z1ZlFfP4MNR8wUAZt8+N+lRb89YYm7mAmc5t4XV+D8oVO+i/MhBrn+/SnWK5FxIOsoN77zikBzPhetvAjgPt5Fn+XDjJ5y588r2zc5wNVSBOy2dkrlNAfATyk6z+VLnPcwN7fmHVi2LiVSBbnW6aAhXrUOnufCuXx7q2HK5o7JksJXW2Wqs7AYYUMpc7O6recTtvNQQ68hXbVOoT6m09q0fR5iPUOPYT0L4xzY+Q3WUxpSCGcU9yDTsSGrz7jv8h7IeW5d1VIgwqDob4kbqxexYX4RNyf2d3PnSjqHbkoRQLvDrbe7sN6/Ltu0bCO5IEvEK+nCyNCxIKYjelMSo4aDebdDkYkoS2qTv2weuEZiELZCtqVAsGJCiNaOQWIQqZpnc5t6qpsVYbvq71CTnEND0Loy97xUkYz0i/otPyZvuz7+sQOjZW7uj3LgNu9BnlkkJ1dq2yTWDzJzILO49/BuEy4kMagVLz4aowd0B4rXPD1ZoDIFnoGLj7T77Ylv2Z2hmT6FeQmQdGJwEbeGvwVZG0CSG38vHCJankKrjfvGe83FSlila1MRNUkL+8HKtn+tSUAJLNNdNjC0ZU2Hh6jHljPkcoJZg1Z1XrcOV4l06IeockTPQmXquhR2Xsp6QZbJJNPt/7uhuSJSNC9yTim4zgGlX2PDVfp1cb4lg9RKnYL9JywRwCysdX4mNpdiIwphSDOwoUf/xIZr/cABrE+xYTBgPRu97Bqm8Fq61SG0ASMIjAuhcl4k1c0YK2OBkikO8zID0YBun11bPpST+23HxQtfWHLvqqBABZ5vi1biJFnczVgnnFKtOz1351bsilxW7TPE2nKL25LKWP5Zn8DmuC3T/Z/db2fLHBnm5uFHIMwM6TBAeGLH0hiWHiQBX7t12CnMazgYiFXMLZSEWvJ3ZcwK25dl7Szp7oi6eXivvQ6bYkOyznRz9Xg39gOKQL1yat1ubt0cgg25q8V6Kd53IOuHWA9seRHwBZu79AHWO7SdA0sbOBD0bNEaKjbhJJyR5C8OAN/lrl3fvdwOQQU9iAWZYRWX6BC7bvIbYD6tUS1tSZIcBf4WACkBM5wwC6WjF6H8Xkh6DANjA9it6SMeav5wpQnYLsDoku1pZyQ41RmZGp3xZpaTZWk3DwJWUfj64y2TuKRqc2J+KfReeLcZwzwM6+KbahQL16pSJtUpiBq48VD4ZF049yEYkrQmhm+x8qydsIgK/Dy4mL+GvwWZg6wlLjdjZCvxgsfwGLhGFFLua71KXuOrasnoVxBzhFGRv387gZIBmlOw1wY+4wYq2jO9i+v2jKEyIcTWsErQhlXF2e8UJdOI6KBrJqq8Jb3XNsT9PRbrkakvAjkDsR6BJf13cQohKAE29yRJobZPhXv6Yro/VaRhmSI5nsTmr+yJtbonnYL9vlPgT3HHbYC1eO+DzaXxKYS/THag6edOwdTdgteEewVdft9MhgZCyhBdCqa+w2NBD4WRxQOJWgOACIRhNeRA+4tJa06p3pa/N37E1AKJxBfYUKzM1zwrP8PmtuhveHVMWtYDT6/dlg2qxkOmHiKRRusBUv2IRiEXOCU66GUdCvhSWA+h1IBA8yeLCZMgXYg4Lw655l5NPs5IUNxeAo7GhrIdg81pedMBkjexOWmDsHksvyhaLxGsV/QW91mZm3g3YkMat8d6Tp/H5h/9zgGno7Ce1r2c0v5TbA6Ndv8fiK2xdbE7b6k7b8rdx5+xnr7PewRJgu2//Kvrvm5wFqJqdB7/9FAIWwfglUNiIAVuESlFZysgbMKYFsJcL7tTGTNbP+PxlokrW3oPdO+HUfAueUuo3Ve41wbO2OM5oPwu1st3nAOgqSVk4Uppk3PN3JpdxKlDD4Ts4l4MdwqyjYsJM+vS6NWQY42sG9rzakxZwp2/7wCfVMLdN8PQ3LeWPlw7C0rEeZLWKpBk5dE+Ao8aI31+pLWsiQYRuU8rPRrpFFHzbQFKBhqThiO+47HPRmt3qbh87tTKl0n97fm9OoKybg6J8rOKrbip/oOezvMPbP7IfGwh0J9hc1vuwVr8j8ImhG/t4AXYfInvUojbz1tRI06R+zeWdesPDvDkC5Zu6UDQr7E5OQ9g81NedYrE8U6xm+EUR5zSUea0qGEU8j0GOiXvf06RvA8b5rcAG77XZZsQ7c8gVWFZF7V0rSAZ0wiMwEg1yCwb0mJGI5LAmEldWrdFWUawlsUQaCivGEBpGUi0Dk8xsGwCR9duz+/m5dOxSFLIK/o6W9IpxGtM27Z8A4j0hzAAdAO6FTLZQSysg5oKKCsRsrIxmOlAix2fJcZIjPWuGpXfZGssMX1ZK+J3XVfLL2WjxDCeSvcYKp3PPSlur2KJHc7BenJew5JaDHKg/mBn6LjFfQc2yX+Sm//5ytB/x+YOPYT1Jj3kjABgvVPnYj0X77h1tg429+t4LMHKp1iPVj+sJ3aK++35Rfd8IZZs4EFsqGS3bcPYQCJU2mLfJtqN5qIXIRqMGYrSTjlVgzBSC3riUg5lwYZPmiT5XAOgzBqXpAlMe694xotzdf1rpE2wMqfd3U4uNjiw82v3eaJIDi5puBpKIbfwGaea9yuSRwmWDl9e4Xb9gqc5LjOfeJB0da662WzCFNTuuoDyceA31az2oetftXka1pkBk8bCSSfBHTfC4MDucN8idTrvSYoIHB9cwm3hb0BmI2sJ04XR5gRluMXQ19ZOpOT8DH54idX35PRvF1DKA4hgBWPSRNaQdNRVIpTcZm1aUN31YzublQ5n3Vh/Ps90W17oMadYnYlNQs/nuPwGm0h/lFOslVOqwFqkT6IQrpVX8u7BhgplsNbtGe7zEe51uduqxmGt229jk9F/ik3+Px1LyTvaKYA44PNrrOfoXKxHBGyoUN4r8T0sY9ozWEt7t223igmgBkFyTvcx/UKLVSLEhirpEDDNGHUPyvMR9UcwL4A0dICm0JF21FZAqEC8UlvP57M2krPIJgZzb8PbfcLvK7Tb617mMOVDdhGoWDvl64EXiVMSETwxGG0wZiOM9zRiHsRwF8iHneK1DK7IadTJDG09sqWj2y1I6kKQ+GWcGqniluZPaO4+rOnzboDn43TO50q79dXTOoRCPgtL/H6/JY5/is7sjrOcMaKTauyA2pLt4aL397hXr+3sAbtBtAQydT15yVsL8knlSU/q0OpakAkouYYwfBJkgfuyM5hVUVDREoIkGJI9y3cDfgUz26ZzY8NbK3vaPYLNBTwFm4f0gPv8BQp5fMVtmpM9ATa37k9uzPNj4jnw/OnKvtEvcq2c2PwFd/XbzhKYdAsgsqBiKcIclHqJtZvowIONF8Pk8XDcKXDLX751YCnuVI/jgku4vQMkZVnT3YhGgcrIryQ0l5s+P9K3AzFZGVyBjdT4FgGllQEgZI0Z5FXRIk656z50K0zjxwdxRv+dOHnOv3o613/cq5N+6l759lkRSHlwiWOfLHp/ahfnv7CXZ3lyiXNMdy+L9gqKXfExkynkI83Ehhr12k6u2MjSGyvV05Dl+1QVkTg0oM0++N7biPyTUGcRXsWPPAvyHDZMEIiCFwFjfMIsJKozlFZx24KX+dx6JqLYMJ24U5pasKFbWzhlK+++2BbrZfvQ/X8drMX6ZQpJ/vl8n2EOoNZjww8nY1nO2lk6xG0kNtl8trse2LCtCIXCqO7Z8bAeirkUco+2cMrgRxRCzjLYMKOkey6NTUrZ3HXeB+7zfLhXKQVOqpw7JlqEVnIOTJcD7z/f9gWXhznOLV0XJJmjRIPve/Sr9ciFAZkQRO4Fk0DJXzFyBlE1D6OftmNjXkBY1FH/yiaWxVwdnu7XT66F4fGBnFC7PVcteuFbvVXVRCrYpWQkWJp7erBQZZzMU3lid4QQOBSRZxG5Hd/XiLyDNk9j2RnfBBNifFBpMPOUNSCS6jXHMhLjj/NeJWdWSSTpQ3QmR8kDomldHLvIgSuwuUrHdAFaH11V43N3to5fVG7IxqWj3Rh1FYqtIGjLEiZtMc61vikYshA+Hg8nnAq33fDtAUvO9nNc7mJuZ+0BSW5Uf6e0XPRt8iTlA/8D4yLIl+N3AXbbi8gaT3P5U6enHPHtAEpKYFClcNWzOW55OUdggxFRyzj84mbK3CbNoErpOdH3G7d/rOoTq+6zTRRkmjiucguurXuFzzOL+Da382p3Yt2KdR1D1DKgW02p6+ZKEIWhEWM2RczTKHbGsBtRfzeMuRxkFkY9izHPQPAQEtWoHGTKFLqSVwqFOm/GJvcvwlqm78SSYLQ6gLCbs5qc6UDFWdiQqXyi/Z/d7/bCeuDOwDKWNWE9ay+49TrcAZLfYXNawOa43IllRtsTm5PWiA3rKsWGXN7ojt0YG/o1Exv6uAs25PJ8J3uPd9cdhPX+/cN9fwnWUzjXnVdj88Y2wrLc/Qa4AetB2dMB6+2wYWq3Y8Mz78WSEFS7c9ycytVAyyYQbRUUoAMhpctBtYGUuniSWzGmBZEHEBkC6hiEYzAqBN4AeQrM08A0jApsOF4PKpMo0ElO7bcNtyx+jRad+daundsH7k2JVwq5lt6MP8p9HXXlGkoxRBEagT0x+p8odRCwNZ5sjTEXYLw6MM8i/jPkWv5D27wE5f1Beap7vc5ApILpqWmrwpu05jVjuHLeI9w7+lhsfbDucsi0IAo8viV6poIxC+DTIrA0JLDSaW0M+ndZcF+mRnFm+4U8aX4Kas0HSVIYzvOV4fcG1sjoQYMNPvGWB+woIciG6NaMretXFkU8hVkGvdcowSRzmECjy6PLmLK+Wrcfu0dYLcHSyhcpMR+m1mmSWUhlIduqlz2/3BESjRrtUV0Gmdzqu7rz3Ekrf1HnUAZQ8Z4LDeaIlIxik7Jx33qgNDQ+yIb2YLrOSSkoHb7NlzDnI3IiQilgMJRgvS4TMa7QZIewMiMw6jhEjsMEcwhb08TKIVsfI9kGQYeSPQobSviSAz3fAaZic0juccCmvwMROzqQMcmBiL9hcyfqHTACmzt2H5bZ7F7gPCyb2iQHSk4vAkrD3f0f7wDbSCwpxuVYFsHri4DSAAfm9sZ6EM+ygJGDHZj5OdZTVOFmeJ78owobZrkpNmxztLuH/xXJER/rgcrnoZ3i7s134OgQbKHWT7AFVW+mIg6D+0NWRa2KJ/0RdY+jcPfooK5Tz4H5AGM266w+yA5otQOiLwU+RHSV+yrW8ypLMiIxghNrd+CqRf/9Vq6bXcvHcsDAnSDb6Czx0pNojjmAtCPwT1QHO18MZLJlxVtqt+4P6ghM7gi8ynaqt3+DsB1M6KN78vyWcdXC175xVpLVpd3XPJELW6cwNloDYbLrfdNLxJAImG8R6g8VjJwPH68Lx54Kt98AQ9cysOS2s0mZsZyXPItHU0eAKUe86SzNNrnmoSSDQml+rUR+b9ZQZV+UEOZCTHsOUx5DKekd7AhksyGiDTfvvg67DCzj+/+bzpTmNJHeiM0Ecu1ZTprQn3Ur45z5zlxUxFvja/CKLccQGqtfrOVASRuoLROm1hmGVAk7bBmlNGoszW9vRiKxoVPvzdTUt0E8snqOaJ7xzl8lM7PZskaFNYSp7pUXFaW17UveaJ3Et71dX/cSJ1ZshI9Hj0xaovojArHIbwj0O2gzEMFDmIchxPB0h2lGOsK52hD9CsgLCH9D535BkDuPqupqBveDLxL5IMm858hzfyPYXC6wVNHrYBPzF2GTwvOhagdjaaKrgFeAg7BemVYs1fZQB1ga3a74Zyx9enG4YkjBGpFz63qBu9587B3m6aFjFHJvpmC9SDFszsX6WMKBwJ1HKISAtriZX4ZldBvuQFuje4Y0Npzvbmx+2pHYMLz73Dm2d9c5HBt+qYFKovFmKvtBMltBNg0wFZHj3LPm6bmnYcw+CJt1jE0HmDVTwPzX5pbxEsjDINsQpMt6tWRk6jmtcjNuXvwyrTr3rVs3Z9fsZIk0cqnea/UgNY5K/wmQEzCMcvOsEUM9mPtRbs10rB2yiH4dw38xwSME7R4iHzjQrFjKgmYgUsmUtmnc1Jf316lfnm2fytjS4RC2dzdWFYiBrLSvIgPe6oskBs+Hd9aDo06HO66D2sBSdag1+7EAJmbG89vkmTyS+jHoSvDnIdTRmXZ/TdSKBQKDRDNniieXrrFWEYFsW5Zdh1bw532HccAL05jZliUS9XpVk0nluHWX0Rw7th/3TG2gJQiXcc4K5DTb15ay7aAyznxrDtoYPFkbFr38xOlGJ67dQEkJfLnIsP+mPn89IkZFYvnPcdDNaSbPDxnRb/UMv8vX2AlXQSElYxbjlYBuqKH5024KMhqIVHFz8yfMzjZ+69WIzzMLua35XX4+YDfILOpuA4kgYqmNc7kvEdWOMK2DOETM8wg7OzA/mVA/j8fzGPMi6GbEB68UVOlsdBLCsJZs0FUdGOlii877H71iqO3+34zNCzofG2JXjqUgHlQEgnLu/9di2dRepvsiwXnOK12kiHbHg5UvuBk6oHMdNnfjdxRI8IufIeKObceG8/3TCbRmbChfMbI/EBsumHDP2V7UB4X7CtLQvhiyrTVIDDCzwSzodLvG7InIE9ZjKElC/RrwHB7PoeVDJK8ZGkAanRyq6LVyddjG8LJh/Lx2e65a9OLKkqflri9TRZ/3p1AEGAcY+2Nt3/k+rnTAsLtioXmGyKx738oKUMHvGh/JPmYoLJzW+2nCEEpK+1FeDmHwpRu6GR2ASMzdCIfZIsEyk1A/j+J5MC9gWNQx24Vqt2CqMZRTKL5cmKaqhD/WvdKHjZZo1zS+xwkDdsKP9wed7WJL0AMxBnyp+/b1joLx86xn6RcnwV3XWxNUcg3DEsZJEB8+yUzgwvbT+Xf6x6ArwF+ASCOF+tVrKuY3GE8QEQjNkSqbvtr4Hqxh7qROZeoFtDFkMnqpEo7dlLMnDA1EPH4wvIq/TlrEiY9/jhpRSTTmY3ShqKjp4QZSoSbtag72hJGEZUsU6e2ay3qeZe637ifJCYi0IHLO6jIvVu6KE4HZDYb/Z++84+wqyj7+nTnllu01m15JICGhS+8lVKkqIAoCUhRUBGyvCthQAQVFilIERUCKICC9994CJCG97WZ7v+WcM/P+MXN3b5JNsptsIIHM53OT3bv3njNnyjPP7ym/Z48JDnecHlvn65jcpo17m2gNgdoAglh3ItLgFlVRvltiJYXLngsxunSWP9c+tFmDsO2PjS9xRsUXkF7RahQJXU4UViPdFE5BByoLURqkk0BwL1E4ASnPJ9KPAB+iNOQEuPAM61SqDpx4M3456LCKaAWgVGiBRA5QdNNbxyqBSRQfahXpaqsspzGMfrdj8nkmAy9jPDZ3YULX/oLx8Gxp18IfMSF+O60kf9weQGg+PwQTAjfS3itXjCUDjLM/j7cKd4TJHWrHEDVkwIYl9oK+QgwbYhq4B5NPtYO99mP2+/va7xyB8TbdimFObLJgsM0++xgLmFoJOqBzHqigguQY0EFTfpoeqMMR3IhW96PVjeC8iKIZHYHr5sFQaanCaTD/e0P6JbWjkHPLd+WahhfoWj8a6p0x3r75GMKKP2NIPS6lN/f2MDtPt2ByxR7BhD7ugGFTq7Qg9WU7x9+x8/kLi2b2tIOyBMMmuWRdO3t+zX5QXm1gV3/MmJohxjDktJqpsTha61tQajpSXkykHgDeJVIRnkNPbqrWJltZhF1IpxEpq1CUrAKU3ALmtH/E9Ztzk1ZpH2fq+WvDq3yr8kAIVjEGSRxtykoI3fq5HCAtYGwtvDIJ/rYHfOcFwxe5KTBm5wCSbyT8JfVnc3HXH0DHwVmCEMv5zLgIpUSGGpGN9tOe+w9cZ3UF4jc+rU+YuLAoE4FS4Dl4noNf6PNCQxe73PU+TnmCWNwlUhBmQogUuA5uzEFqnQeuNEQKrTWtkYakZ8AjECqNzoQgBDLm4ErrL5CCMIjQWQWBQggTn44AHSoCIZCuRHUH4Ej8hIvSmiBlzjUn7uKIVTGpEIIwUqh0iPAkwnVQYYTrOcjcM2cjo5d7Dl7MQShNNhPhuBLHRlYpBWFg33N6fRxBNkJ6Eh2ZZ3Y8lzCMcH2JtM+czURIKXA9By0lMh1eINNRvSoWl5li6J+ue3jw6yilQzhhp3W/bk5B3dglmxDgbZDQwAbQy1FqCJGuRqxAK2yFTZzrGp5gcbZ5TdfZAzgKk4y/chzLaEwSfxHG0v8k5lgpw+SoNAE3WOVsOHCg/exHmHCtOL3MdOOtUt5s35OYPJaZFix8FZPPcq297jRMHs4iYII9JurpDeXCfmYhJhxNWuUzCWyFyW9ZBQnNzjRwVe0znFc53Samr7QupawiXuCQbV1I85vtJEZCciRkO4ehol/jeC8QWYCucxmZNlxUClurJwvaXWZDL8eRlIwsKDHwwngCcjbMTkzI2zQMwUIGU8fqLKsEtwPfsorivzBhbzfZMct5kp634yoskHkBk9/0op2nfNauyN4Te+0uq4xfaefw+rzPttj5fxTjxfgyJib4FgvovoNh5LvezlsNJsdqD0wh1UpMzZ+4VdYbyNX+Mv3QmDpSV9t+pO2rxa7Fv1lw9UeAEfGxULANhA0j0VlALjKeBW0q06WzbTj+zmi1oGdOhOi1TWlhFAzXnhghC8mE4CVH4BeDjta6l0eWTuWXo7/C9xfctj77div7nCdhvIM5ZsBJdhwfxbD7VNtxn4zxHB6AySe7HZNz9hcLIsfa6+5q11GuZtkRFlyts+fg6xW7cFjFThB2gkz270tReqzZC8Eie+pCNltDkL0Zxz0FpTRCmtpJ+aFhWtsoIRezgZiP0lX4YigOi3o1Bw2JIu5sXm0psFEYkpIZ1oiQ34bZPbE/Jtw1x0JXaffcXDu+WJlypt0nN1hVutzurUprUPif/ZxnvxvHMFq+ad8/A8MueXueIeSbdhVeZ+XAdpjw11q7NjrtPYfnyblt7fUr7T5daOXsRGtYWAG5X1L/OCcXT6HAKzJGnt5WYeVnF5Fo/tyiSaGhrB1+eyJ4EZz5sjElbKxgKQ8gBWmP6xYeza+WfZv67m3AW2iXjPzssHM4EY5fhBNEk0UsfZ/y/E0IJJk8pCgVMK6qgKEJj/fqu+joyuIU+sQ8h2RVAe1oQqWJurKMLEkwoTTOB41d1Hdk8Ir8HpUCLSj2HRygOuZAwsN1BJnOLL4QbFNTRHeo+GB5J9mYQyzhkenMkpSCKcOKeH1hK+1dgSlPp6HQc5CBoiMVsF1NIfXdAUubU+AIplQXkI00HzelIOHi5BFGCCnIpgIcpdlhaBFN3VkWtqYpL/DoFIJIKaLOLKPLE4wtjvNefRfNbRkSpXFGJiXLsyGhFjjCALyhMZe0hNZQG1AGDIm7NHUFlMQcqkqTLOzMmveUJrDjMTTukgWalTYZLZFCSfl7iM0XaX33p71OBhcoBRGUJ2H7Ub0n5btLFD/+T4bFzXDq7i7nHWDQxfl3ZXh+jqIoJjh9D5cTvmD68osHszw9M2JY6cbLepcLJXE3QP8EGUIWohmCp4f1CZRigrnhGs/D6RiSgDfsoX8MJlwr1/4PQzJwj1Xs/oUpvvhvqxQMtRby0zA1Qk7ChFH9FLgIQwRwmlUqfmJtYQX2PjGrJJ+ACb86zwKhg62yfQmGcvuXGGa0lAUTv8QQIIy2SsJ2VoFMWFBxBoYAoLIvoASwdcqHhjpQnSspeREkkyNIJEF4C0gMBa/I6CZazUVFc3H91XsdAg2yFBLVQLQQlQZHTEAGnFu9B9ctf4sOlf62BQah9QidiSkY+gd6CRqus56Y5fTSg5+LoQG/z47ds/b9661CLTB1pjJ2jPa347M0r5cPY0gVwLDThbYv59vv57MVVNnxvpHeMK9breLdYQGZtKCo0CqeE+1zvJ0HiNK2r0X05kudb+fzzTxvwaW275597wK7xh6bGKvim6U7QboZZDjeZKOquShlimoICVo/32PO61NlkAYs2RAEFAvxCiBbN46Wlwxb+No2s/Q5z0lwj1fKi0Hruu/c3mKvCywQktZrhFXwd7AGghwJx8cYT2KT1Ypy6ly1/b3QrvvcNRZZxXvZunayDPh9fDQ0z4CwtR/eJDuuhWPGm7FUS8hRUwnqUKoON8e2r1ccDWMetZqqNH93vHlI9wsoPRp4tdd56EF3A/e0vNdXJyox+XpLrZyaZNd5rn3LyrR/Ab+2Rom7rXzzLYgYYeXHw7Z3FRiv7KmYWlZXYXIDj7KAdmsrB8/CsFVeZsHS3XbtD8cwPv6E3hpxwsq4Y4DfWXl6g/3MGxYIXYjJ15ti99MkDMNlgGHEPIde4pZwRaeJQsssyAD0Cjl1NWjXAebhqs93LHZxNzgafvNVcCI48TUj2TZGVSIB2YzHNfOP4/e1Z1LbsRN4LeDPswWaPyuMFDlDowAZVuiYuF9Lt2hTCrfLhgoJ3H7AeI4fU0aoTNr9AU/M4fnZjew3uZob9xjNjv/7mMW17Xx3p+FcudMIAqXxpOCk5xdw2+wmvCKfMFSg4fZ9x1EZdzlhfAXbVCbZ5/G5DC+J89LBE6lKuEjgydoODnpqLpnWFCNLErx46ERGJj3ebU7hCqhPh9Ce4Xvb1nDYsCI+bMtw6gTDv3TAo3PYZ2ghP51mbK+/fr+On76+FF3g93D3ZNMBRa7kmYMnsn15goVdWWa1ZYi7gulPzSfbluE3u47kx9Nq6AwiCj2H/R6dw9MLWnj95O244qN6LntjGcp32KG6gGcOGM/0p+bxUm0Hoe8gheDufcfxVnM3p02o4L3WND96dxn/3m00ez42h49b0yDgv4dN4pm6Ti58aRGiJIZGgKuQqcQdstvbTYmu1/SnmHw5uP6sUEHMFRTmKSdXP5rl4adCZsyJmLe8Nxj+xY8jXv8w5LnZEWfdkmFpq9k1J3zBpSQp6M7qz09C6kp6iWaGyTIRWxEKVnkFMlfpfnXtmxgmtaOsAn5uH/rS76wS9nuruE7GhGrtaT1Ie9rPFmJCf060yl6jtX5OyrP0Pmo9PjklusO+fwgm0X8nq7Bsb7+fy9VIW2VA0Vs76Az7f6t9P1fo8mwLkPp0ETjCZerQKVBdClUVK75qqqC4aAphBlx/BsXjIFZoQ/REP8I8hSlOG6Ugyi5BikY0VbR0jhspRnJW5c45T02W3oSPXH2h96yCm2v/ZcW6Rm/QW08qY6+T+7neXq/JvteJqemywCpWudZtPXpYMJKrTvnUSiAJ660otH1YsBLYeoEc3DBeyKcwIYOP5IEk7HznAF1HHihqsn1poTdHqsW+l/vMc5hQPb5fsQckS8BNgWRrEJDOzCadglSGHg/fmjaL0L1ZXAGgmIUOQcS3ITYc/Jq1vIaCWw6x4Vww5ID1tpna/708iS5XWuvxPAW42/Y655H4ufU4vooJtbzbGj3+l3fd9dKezq7YlSHJIaA7TV0wx1n7SzpD0EwA0kTuPCLXzM2aAKy2/3geeAnwYuDHwXE/Ag2BnkJaQyb3EmS70yzOtPXV7a9aUH+wlWUrF+mtsWvqq9YQc5iVfY71yJ2Bobgvt0B9F+uZ291+P2nl5UkYhsmKlWTPd+x+rMYwRe5lAdZ0a3i4FNjGXm8rC8ra82RBbi+EeUaes/P2qyLnlzYGljR9JI6dWLYjhckJNjfWz3u5W9q98JEJO/0cv7SAwhRUt8AlX4eXtjCBxtFGdMZ7Zto+7BjNPrNu5ry5t1AbjUaUzEAm6pCuQnoR0gs/Gy8/i5QCIX2kE/xdOOGEtegvGx3OIxXw1dGlHD+mjKOfnk/h7e/xbmuKf+4xGhBooDrm0pIOGFpdyJU7jeBnb9fi3/I2d85v4Z97jmFUeYIgHeI4xrD0/deW0BFEPLC4lUOemEt7JuRPXxhBRxBRfecM9nn0Y/YfWsRPptZAS5rrdxvJyKTH1Ptn8qN3aplSlsATApRGKdilqpDGTETVv9/nqdoOnpg+gZ0qCxh29wyumtnA/02tYcehRSY0D+vM6w740xdGsn15gt3/N5tDn5zHnlVJppUlSXdm2W1MKT+eVsO3Xl5E0a1v89CiNp6YPgEEvN2S4sihNhU4G7F/VQFIwXtNKfAcw0mmYUyhz3e2rOLWOc2c9PwCSlyHIQkPh944wKqES5ErVzpKBIjQQcq7Ec4QhOpNO/6EX4NrsnAldGWgIy8sYPetHP7xVogGChK9u+OYHTxe/TAi7NJUjJKUWNKHSUMkh27tcMMLAUXVG2cpLYGJuc9sgBwlDThihvE/qm36rEHlKtZCnJ/EhD+BCZXbqY+7xPO8it3Wk9OUp/A2WY9GLl8FeyrXW4/BntYLUWeBwJC8z4AJUcF6psosCPPtvba31topVimM7P2G2/cfsApILixvb6vUv2P71LnquEXQ0WLWoFoprUtrKC7eFseFIHqfTLelXJBrmD8N2jHhX+4Kp6xC8waCgxF6Mpmmeb+vOphn2ufwejrfycNj1vOzsbX3+hy/T7h9pXgqZ5bvDV11ADFcZydDPy1mG5rj/ux7aeYn/6NCfAyhxk3uQHdFEREd/dqjacFR7mGcm1zGn7tfGsxHzQfOrlWUdd4+LbJK8oXWA0mel+lgq4T/n1XM14sbqkz6fLtqH0gMNTl3/ZZ3civCNOjwLVxpNpe0AHVNgysUK8gvASj9PqEAybQBmOwq6S1UPdfKkLI8o0IiD/Qvtd5o347vThYY5XKiXqS3VpjOmyMvT34p+7c6TP2zZVaeNmFyybaxXqz3rQxssF6obe0ch/SGobISYGq0Hq4kcK+Vmzk5d6C9z3IrLxtXNER2QroesnleT63ALdgOJwGO8z5y00uM3zCeJW1MEFd/Gba8CoZ2mln8NJ00OaKGtgn8vOEM7ms+FpDEKl5D9GyA6LM3F04GlS5Fi9jlgu7DtdrELOAaZKHP/+o7qb7zfRpaUtCe4YrXl3DbwROhyKc7NFs8FSgOHFpEW6S46qVFkA655O1laEfiOhKECVOLBMxq6KI9UCzqzLK8thNZU8gZry+lpS1NqivLs4taeG7rIexYVQBJj31qirjk7VpmzGtmhhDcPrKYbSxQqUq4tGZCfvj8fOjI8ufiOvYbWsSPX1pI7fwWft0VcM6kKnaqSPLG0nawYXV4DgcNK+LWj5t4aVYDCMFFry/lp7uNgkhx9PBiZrVnuPbtOkBz/iuLOGzUVMaWJ/nPnGYu23UkJDzoyLD/0GLeakzR2Z3FK44RBAq0pibhcce8Zr714CzwJdtXJu1K1z3nRybShHq1noORksRNWniHaVd9alt38JrvwsImxcvzIraz4Xen7OaR9AVf+XOaRS29T3n+gR4jywUfLlMct4NLYax395QmBWoj54uUmOpiG8TtJd5GCXCiHfEyq2JFPw1Src2ynS9519ZJtZK6ovKuE61kHVcYeultrdW2zXoJfExIUQ501VsF5jALlp61oOjrmPyoH9j3n8mz3h5vFfktrWLZbcFTwlrXv8SakLOUpnDbyvS5RnHY0ew58W6vUiZMiFdfVxTC5AFEmZVyLhQ4iddxYgcj2BatHsTxuHHkMXxz6T282t0TFfWRffW3VWFIDnLK8jZWMVsyyItroX0NtI2w62AxJi9tGX0RjfSzXVi1l12lDkgxEa1LcPRchsUX9lhy0hrqLWXqyp6LHo4/veLq1tFytHgXIbdFdm+N5uX+bVFTg+v88j24pvuldVFX3DzjQ47aPMAQXIAJ5brBehz2xjAMTsCEWJ6DCdlSmDDLG/K8Tn+x3r6cVyq5rmN+w9AvMkwWQvvcftCB5yvi8e1wkuCK13DsNEhtvKxiDV4/GYIKVzr05AxEHGAHVOD3elgc+1m9Omm7Ovm2MtCxdbfIWEDyTbu3/mZl2RN5oMnN79hKprCc7CnH5O+dnqfF7orJ7bvI/n6PlVmzMeGzq6vroO11v4TJU9rKys0uu6eKMflXx/UNiiW4HkTeigYiIbdHxqDx2TdJLQUnweYGOAqeq4AjR8F/PjSroJlPNnont7JioNKSPzQez09rf0YmqMKJLULKNJF2P8OToBHZYoSrj4fs+Vo5m+RTuFLQ3B2g2zNUDimkozhOeWmCjM2dyS2ppO/wVF0nJY7kqukTOPWFhXy0rJMTHpyFUxE3rHbaej7jLq4U+K5jcodcybL6LqSE4SOKaWzPUhB3qe/KgmvqfS/NRlAcA61pCFRPrlFMCpalQkNwVOGS9h2yGpocCRUFpH2HrjDCt7JaoI2EcSVxKVgWRFDog5Q0I0x4oIBK36E9UhBzwHNocx2TuJ7w+N/yTq53JZMLfD7syDCpPM4ts5psVQ5hVTJBKlK81tgNJTFw5QDtOJbAV8tDhfB+r2X0g7XovpsAUAIoTghueSXkG7t7JKxA78hoiMGLcxQf1iomD5U4cvWkD28tjCiMi4147xtFww+wlLiDfYP3IdZFpHcjo4YjvKUrKBCBYgd3JCbVZ7U9zIV4eKzdLZcLiA7yviPtNQpWMnNVYELF9rHK81P2/cMweU+LMCEwI62l9TxWDD0bhcl3+b1VZkqth2Nn289vWcUEa9H9NiYf4W56w/JWadNiVdSUV4J0V0oQ1SDcySh/S1S4BD/7Uc98CQHZLCin7zl0fKPIr6iJg3BesYvgQIT8FUEHU5Nb8Mqkn/H1uX/hH+0z1mXSt8OE4xxtf78EE4q1ZCNZ9cXAbyygbcAQCgy4VblJrh5+ODuUjIWwDWISIvYyK8x5mg6dJx8FxONmHqKsZSCk16NrcsxWVewd91kcuS2lXbvhpl9G9xMUOBnKw4BkXZyOMD3QR1uOCU3N/ZxTigUmfyxlleBCjMd0OYYU4xm7766jNz/lQ4wnGDv/r9q9tswaEgbcdk2M4pjy3UGlIVbV/0NKR6CC/ZAaunkFlT8Hwuj5Uq8EZSwLfNhn3t/HoGeA2BoVTkOFbxijRBbfL+W04qn8rqXPGkrRiifnCkBC5smunDeoHEOIki8zvmW/v5Mdz/v7uH6u1VvQepmdtwvzwNR1dq6/h/EklWO84w6mDlnlSn3Mhd21WkCcsd/9t+3PUkz+4Y8xuVin940WbUkKFfWudelW4MT3RQVA4n2c4n7k5X1OmgZqMjB/GvytEC56rTfQcZC0J9+HiXIl401ei3kmffLy5V/h90vPoCG9LfiLIT6LSDtEm3Sxp/6IEI2TKdzCkeF1ZgtsmvkU2VBBNuL6/cdzxqRKWkNFqSupS4e9+bEYz868pe0c/sRcHjxgPN+YUMFlH9Tzg9eWEIUa6a1GFROCoDPL6PI4Tx08kXGFPg2BosqTPLu8E4QJ7wvyHAi+I3tGU2nwHWFN2dpwhAgMMFKGWMGVIr+rPfftiYLUJhTOd+wsCYEnBWFekZFAaSKgLOHywqJWMqFiWlWSj9rSDPEcnlreCZ5E5OtgGoQj843WA11EIDRCcaGM9ItRwP2Ezie6lAaf9W54qeCdxRFHXZPi4e8kkALuejOktEDQ2q35/l1ZHjonjrMaAXH9cwHPzFaMqRAbfQiBk7ZYYrCFnW4iEC8iYgfhejsh3KUr3jfOPiVToe7+1V2g01o9b8eE7yxa6e8+vfkUudovH1qrJhiWrRqr6E2kN/k8nmcp3woTq3+O/dsCTFhKqVVIaq1Fdpq9/1uYvIC2PMt77kRvtff5s7WultnjrMgqHXfazxWsDvTtXjQRnCGQWtqHtVztYpQ5/RxCZ1fYwZ40p106WrHsThQayumeEze/ha/iu4DcnU5dhRYN0Ah+JT8pOYK72j8kPfDTOMpT9qbaZ88pxTUY71LQzz2dH/aTc8UU5q0N7PV9esMt+2rVVsHvsOvjr3Y9/WJdVvVXSrfkyjHHUVMwGrqXmKRrIUCJvdAKdOY5Irliz2PChBwFkclz6Zm6ACKnb6EaZZ9FOt8l9PYj0lf0X6IKimJDObN0Gy5vHDBF9X/pZVvL/X8B8LjdI37e+B9mvRq19r0X7V5y6WWzOyfv2mfY0ViCyWEacDswOdIkVKuOASgrGnALcdw9QUG3+yLZfFAUM17cIAtlAsIQhAOxEmPZXK2nNvsyUefWOLE9cGJv9O7FUsr98r46ssyOGRgyk2J6w+6wfoJcvtHOmJC1xXYfgSFj2MPORe7M2wPj0QPj9fswTzYKu1+q8mRPk52jX1tD0Bgr65oxHm8w4XxT7Bz79IYfF1t524LJmPkNveGDyhqfSjFkFGX2equM3pklUw2jp8rDhBHb4ygfEb1I9bQlSH9V48HnvVW7cOeOsO9yOGChoVBZH8eGNSvWdQ/hrw3HUZ8RuCLqc1eV0cQzyw7g6cw3QS5DOktsrnHR52DgBWiF8Ltv1sotYVMtiCqAziw/2G4oZ0yq5LQXF3L34ja+u2UVP5hWs2J4sdZQGOOhec3Eb23nB9vU8ItthjIq6XH80/MIHR+3r2GIFAiX+/Yfj6c1Oz44i6XpkGcOnMDQhAdS5Gr0DrKqqXvsj/mPkH8C5JGam981FLsSurK82ZbhC8Ux6qsKaIk0rzZ2ge+sFA0/OJhGA4TibwTua4RO7VrSTzZioAQQRrBljeTZ2RFTLu7msGkuy9o01YWChA/PzY7Y6dIU3z/AY+pwSVkSUllY1qa5+62Qv78UUFMicZ3ehOGN1VwVFG7IGzyMjg5CcjAx/74VzGAyYLxXwDbJGt7truvru7+1VtD9rHJ9wUp/b6M3bKrTHhtzrWKeo8M9A8Me5dBLx5sfuPCataR29CFWAgwJwNXANRgq6HfoLbCZS5DotkgzYSzN3JrXv8gqK89gPEujV1KOVsJCgUlO9wr6EgaHWKXisRXCVnrG01JRO571RmkIMqufGaWakAUP4rmHk4j2RHCvORQa2LJoLNfqY/nGkrsGDLvzQMyx9LoLL8WEK96H8a79BhOOVYBJJm/A5DlchWEaPMLOzZWYnIcdMR7C6fb/g6x1+z9WUTzX3rsU+LsFu3/AeLj+bD0bh1plsxaT2H6F9Yo809+H+2XNPvx01NcgaIHWhUahRoAmgRZHIyWkm5+hL2YbFYJbCCJpZELMBSe2BoXfedFkkjqHohI5yuf+7elIcVn1EbzYtZiXU8vWdw/7VgmGFZkau+0rv62JrWy9BOGebpJLRAiLbhmYEh11QOHk3RlyYAmplucQHUtIyL4P+ZRvyBrCbsguZbWObB2CW/gwscpvEmUPAX1lj9gI2zm9ZAqXNDxB9wohe9xAb7haHOONyW/1FqA8gwlx3BtTw+pdTDhcApPndac14sy333kSQzgzwb6fk4cpjMfpOXrzL5UFtMdgvEkFGJbHB/L2xiwr91rt9X8DHElvjuh8269/5hmIQivnnsTkqo2glyVzBbGaKC6GRLI3KFMoyBYcQlaA1A8TZlkNIejnu0kN8SK4/GgY8lcY2m1OGLGOO1rAPxsO42uLr4dw+Kqlv1dZ8104zDZh3mHB52jgBZLwIiFTu2ux6ebNKRuidtKkSv75UQM3vboUPMkH5V3GG5O/jqSAbAiuQ8aR/PLJ+byzvIv/HjSBn71fwMctKXS8D7U7G7HD6CRTyhLs+p8PeXNpO0SaRR0ZEp5hDBXa2BZzhb6zoVrnDH6VZ0LNz0RACLKRWqFSfX7zhMATvSLohboOphbHSdUoPmxJkU6HOIX+6vulwbHesVBpLK94T6jfmpeThpAq1+daNVwfpfUn56EcfKCkLViaMkxS26a54r9ZSkoEibgZ9y2HCpa2KL72tzSOBwlfoBVkQo0jYUyFJObS6+/biK0MGkMdvUHmSj+FJ4HoaOqj70NJN8IuT60gNoofJY/nhO4r+/ryG9Ziup097FcqLMS36Q01uTxvHZxgLbb1FjRNpDc/Aqsk5If09RUG1GqVmk6rEMywVtIcffXZ9O6zX+cpkTvkga6TrbLyHoadD2shPrQPYAbA3gXjbI7DypOhhoA60m6051a7Zh1pJEYUGUGUjLP6iEUN8Bg6OhxHH0vg3GsUfw2pRk4p2ounC+dwa+fbA5nwpRgv4JMYQovJGMKMAzCeuacwrFxbWFATYcIba+j1zO1tr7ON/X03O457YmiOz7NAR1kl8ieYMJ/FeeB1J2ud/4b93k+sQlhorzUFE3b3YH8eaoRTxgvDT2d00QRobrC0xvFeae0Fh+JFHlq8QMGYxav1QqAhCkzYkTm51nTberR6BKEPxlGHIdQt/d92rZAYzs+GHcyhc29af2OHCcX61Fqhn+CWqWeCWwJRZ/8PFiHMeKfcY4jSILKP4KVtKOrKp4g2thHtQLYROmaAXA3dvg7BSbxI5Z4ppHsQUozDLZxn6i85lMcrObxsZ/7d9GL+tzIW0Oxtgc+8la66hQVTP8Z4oOflybN9MTl5uQJNh2M8P+9aAD0aE+6aY428gN7KO1fmAbFjrAHnWCtbl1ijEhgP0y62bznL1fetgShr9++vrTFo67x+n2AB80V5782yfVxBzu0SG86oTDVkBah4j1qGo47EkZAMnzDD9BkP5VrXNqIBZo2Evx4DV/3TjO5AtExhzEkvtk7j9MafMrPzQHA6kLG3VqNS9nFifF6aBu0IJGIvQnGxVnKTrper0SAFMUeSipQtoB1RlfQosqFtuVbbkeWwceWcvkUFxzz2MVpo6ttMGHdhzIV0aArRFvor5nZqSDjSsP1EyoTzCRhZ4DGjKwvZCCEEw+IONHeDIxged3oKtvZ7GVswFLZnbZ69JK00Y+Iu2H5uXehT4EpQmqasYgfPge4AOjIMT7gIoDYdQszh8doODt95BCPKEtz+sakVLyJF2JGFpGfItVZa/FllCK2TQQR1HXjlScaVxnm0tqMfiEWglT6S1uBstLhW5ArNb3JACcB3YEkLtKVgpy0lNcWCtjS8u1gRS5lNU1YkGF8l8V3DlDevwWiovsuqgZQbpzDAxVDfCjn4olDI94jCl4gyu0F0AKnF/10hXDHTwPGJsTyTnMz13R+uTvFeupqr57OepVd6qifyfp+90vdyK3kkhqL3nNWMTD7H7zuruQYrWdU7+vg5XMkI0id38KEFYzmuYGvorssrMKqNBU96B+NJD3gIKeevUWJrBZ4PTlE/BLu8j6jrT4SZo+jorCRKN/YU3PSyXJDYgWctUHKQzFu7UyBmn/tBTDL3NAuIchrjUxZhtGFINBJWK5pnwdR5dkVeiAm5PATj8XvfKl/vW4v7SKu8vZb3+nGeFR4Lij6wyuCz1sqtbX8OsgriGhMhKkSMHyam8OWC7RkdFUP9B5DHcmM8PhLKio7B8UEnbjdSdg0XdVzz/ZUJNvpWbP6NIw4mkMeScm/pvzD1oKuBQ+I7c2dViq803L4+u/jtT1tM/aB4MmNjlZBtGZjKpkLwkoVEyWMIIhBV9+FXrGF+LDFK5kNrQ1nN8hBxCLrqyTTfT8lWx9P6/qG0vHm1ISDQ4CS500nQIhweX7FYcIreelKr4EH7f/tKRqEAS0W/kmzJp8xfuAbZ2JdMi+ilxs+Xoc+s9F53HjjL2J9X1gTa+5BzUR+GLX5adSg4lZCpN8V7NeCofXDFODLpD5hX/6pNLNgMila7RDvgH9UwajJ8/0Pj31sbrrQAqS6s5oquU7ii/cdopxRZNRtJhKZg87iuolVKRHeA7AiuHLS4q0+xOVKggoiHFrRw3tZDeKi+GwfNFTuP6LE258oCh0rTkg45amQJV+wykqtmNnLVXmNY0Jnl7fnNHDWlmu9OquTAp+cTprO4wvIdeg6vN3fTmAm5ce+xnPHyIo4fW86WZQlebk5Bd8CTtR38ZofhvNmYYnxJjGPHV/BKU3fPsekK0eNtyoX3OVZ8uULgCUGgNGQj7jp8Em+3pPjNk3O5Z1Eb525Zyf++MAKk4Lxthhog5AjuXNTKdyZXcfGeo7lhbjO37juO+nTIc/WdUBznxbpOSqRgeIHP6XWdkA3ZcXQJVx60BUc/v4Da9gyFnsSTlgrcd3m92dhkr9x9NJcU+Jy39RDiQtARqP6dTwJEt75cZMQTWuuPPwkzxOADJdeBhc2aoSWCf50eZ68tHDxrhfywVnHiDWk8R3DrN2JsUW1C7LIhzF6uuOiBLA+9H7JF9cZfjlr6hqa17UVjJRWDzOYSpSA+8k5Kd9uNxIdfI/3WfxF5bEZCQ+BxTdEIZkVNPJNZ/kk+/WXAK5h6Op9qSwiPv478IngpyLaZnIncblIZkKVfQxQC2X8j3DVvROlD1AVts3KmlzUoktnFJEY8SGzE4cQWHUu68XpkzlOyhKl+IQtGnAQoOnXI+OUPUx+u0WJSacHJHy1APcWCzPwk9lznp1pNdD7GgzcBk0+0ME9B38de50V6mddySGVlZB9YALULJqQopDegRGECThZba/pdmFyPijU9TJHjc2H1bmY8wzfpkQH5oFTo4cS2PxGtoOPVB4iCNe8jlYbEKEiMMT+vuT1og6+PwMlsgeMPQKCaMMovV+/Ardl3eajtw03ygN89UcnPksNh7pN5BoQByB9/9JFU71GJ+vgZmmd8hEys2XKkFAyZAontDfnGmpTPUN9Ftv14nORX8cuuRloQrBX4ZVw87CieXHYfqn/9nrES2NjY2jLWQESztnZe+c4cVjINMgvzrNACpPd1pATt34Yopc9SEptbnsarQRTCHYfDyfOhLGUCXlcHlmyQwB2dh3NC6lqIRiDj9bjOPLSOsRmWrmZzOxrZEf2KkO10jE3fnaaBuMeP365l+4ok9+03lg/bM/xzQSvjimMgBZ0K5nRlqSrweWlRK99/fSl/2Gk4500ZQn0m5NDH50ImZGppgn2qC4lJQag0szsyLM8Y70wmFXL8M/N59KAtePuLW3HHwlYere2gI1SQcDnl+YU8e/AEHp0+gRcburhrYauxcruS+kzI3M6sBfaCtlDxcWeWtDbesCzwUXuGxkwIAvavKTRr13e54I0lTCuNccteY3iyrpO/zGzk4BHFFBTGeGlBKxe9U8sl2w7lom2Hsqg7YJ+HZ0NW4RX5pNrSPF3fxS6VmndaU+BKqmIuO1cmKfccakPF261p84xS4sdclrak+foLC7l1j9EcMLyYS2cs546FrbSHitVyF6w8Ia6TFL7+kyJ9iNIbHowLPfmiOkwMdtd673sBtKc1rhQ88t0EE4eser1ZyxWuhPFVfY/ICTekue8dA5bWL0cpDkhcsSOm7s8gj5w0yseSuZBOm8KMgwqUshCvGE7NmIU4kUO33oJQz1lxhjR4FbzfPY9pS6/6BCUhBdZi+qnHRz48/lscXLYLBCvxvgoJUfcOqO43UKKBMLMFwm1bM1ByIdsJbfPWDpSiLBQM/xKlI/6NVm9QkNxpFfghrB0iUcO5H/2Fq+ueW9Oj7I8pNvllTDjdFZiwrUmYcLmrMaGIe2AYslzga9bSnsR4he7GEC20W5D1K/u9ezFhixfaz6YxORW3WhC1L0Zl+COGCexRTIjQt+y9Y9bSfg3Gq/QHDKPY31f3MOcM2Z0/TzjVJJ+vnBcjLJtaOv0j0JfSHfyLliVfReq1gNMA4hWQqMxLaF/dZwFP/I2YOh3H+xWy8GcrUlWvrSnwK1nQVcdWH/2M9CZ22o+WJbwy8WxqElUQdKybaBficXAPoLnpdNoW3Yjrrfnw0grKxoNfvOb5EUCgfWLRTGLxsQSd+xF1Pd0LkgX4JVy87EEuaXqVz3PbITGEN7Y82QLRIE9zc2oIi2vBgUzDBFx37mYlvT8GTmBhMZzyDPzsGSMFVyJJRRrT0AtdO3BG82/4KLMPyA6kyJ0xm+HRaqWA4yDbu3aSmexrhvDoMwL/pCCbDpGRYkhxnLZUQHc6RCZcpCtBgYoUjmdC1oKuLMUFPhUJj8VtacJI4xf5RIFCKY3rSrQAFSqEEDiOZbXrCijwHYqTHrWtGcMaGHdxPEm2M0BqGFISo7krSyZQOHEXKQVaaZQG6RoPlbL9ka5E2uhAFSqkI0AKokAhhUDGHYKWNGRCKoYV0bSsg+O3qOAv+41n/D0f0JoOIQipKIpRFHNZ2JJCa/AKfYQ2hW4jG44oHQfHESiliCKNdMy9o1AhpEA6wpbSg7ArS2Hcw3UlrR0Z8CTSd3DlADjctEC72ZOcSN8mog0b3jm4K1kIQ8rw88O8PkESmIKya2o/P9znhTkRnWlI+BuxRLC5LEXbmORyqQdfoqvsUsLum3D0N5HyNITz41WsX1E7U5PjuHvoiRxX+69Pyr7SuTFMwXdqduTg4ZOg+4OVEmotm1qU/KahAFc30+m3rVURF9rG/49m7ZXDNWS5F9QctNqRqO1A/ILHTVhMbi1YxcZNMTJe3p8jPKcp1lmwozH5Srdg8hx+jyFrsEd5Tw2W4jzL9VEWLLVgEtHT5oH4O4bY4UxMqNKPMSF+czCeqFwMSakFWZMwIXzjrDX8JAug2jDeqzXu44megvQrkO6jcIkOwal0UKO+hScgSNxEtHU/wmAciLoh3WXyYdZoaAAcfTOOczqB+jappb/FFV0DkqbdjYxxS7hv5Fc4eMkdm5Rl9LIhX6SGCdC8pP81k/J3uMMuxKMDcKM6nMo7KRnJWutXaAFuC4iWPM/ualpMZ3HlDUTy10j/bHT09ApzE2a5uOZw5gdd3LpudPufifbroUcAIyHT2DuPRr58HeFC0HwH6aVzzd82K/D9MA1DgQfXToK93oW9W0yAcc7PHjNi+weLvseVLRcQqEqE+zEuGr15fPuhtgjQ+jd47ooxEJs6AFQaL+YQRpLazgzCdZCFPipUuBqU0KYogjKgyimM0R5EtLemEZ7EixsApfOGRGgDGmTeOHkFHl2Boqsji0yYmktKgRNqvIRLGGlqOzJIz0E6EqU1jjBBoAqN0+NdMf3JqTy5mgpCGyUjtEVvo9Y0l+4+ipGew0n3fQihYkpFAYFStGYj8CROPEZTNqIpFSJiLp4jep5FSoiU6Pk5x5GX45zI2Sxz0klb8ginwKczUJANcYp8VKgHvlYESO3/Tqj0/8hkW9AbTgQOrkdJaahr09zxzRjTpxgQNqdecdWTAUUJwff296guMvdo7dZc/1zInAbF9CkOx23fC9qOvibNU7MiRpavD0X4hvUo5WZK5EpkbKAZitieyH0TR6dBjULLhj7MHeBX8bV5N/DP1rc+F/L46OItuHfCEYYcYBVPgQLccQSVc01OSzQRrT/uR96ROSVVP5PedQQyfiFeye/R3E/H3KMIOkCuZHmXMTrDDibV3cey1UuDckwuUI4gY5oFTGUWpNxl/zYVkxTuWRCVsmv9Y4wnqgITwncbhghjHnATxjs1n97aMScCwzBepKEWdM2z9/3Qgq9z7d550AKnlAVfkzF0yX3Ge/rCY3bx4YyWhaCzq+6ZoB3Ka06hYuubSde/jGrbrV/5FSqCWKFhsFLRWrcmCsiIR9HOQYj094i6r1o7AO5Lqa/h24v+zTVtm8be+t2Qg/nBkEMgaF1HTUWD0LchnRPJZi8iyv6iX2FdGkgG4ERrNzQIBWFsGGHRPISKocLtQb3dswa0Ar+UurCdrWZfQWuU+dzpnDeP/AqnDJkO6SUr7g2VjYNYiJOopmvOnmSWv7C5dtIAwdKiIjhmKVz/hAFKVvu4u+VALm0+i7c6DkQ6y/FFCxp385j1076ilTwJKf6xyVKBf672AQStab633TD+uNNwfvleHXM6s9yy2yj++GE9339xEW5JjI2asFBJlMj8RVV652jpsKFKCg0uUMqGkAo0D5yTYLuRxvx1yBUpHnk9BA3nHOnz5xONRL/wrgyX35PFLZOEKc2jP4hz0GQjkb53Z4brnguYUC03aqCkHZApiNncGL1BZgiyxXeQKfwKYfulZJf/ZBVFHCzLlGb6knt4LFX3md7fHpL3Jp3PlvFhkGnuw2KuAXkNgrMR/BUhzuzfWLsmp6Zr0dpD73JAyUmUkRg9G8etpPb5/ele8pRJTM//nAa3gN+FDfyo4xOxjv8Mw+x1BMYj9CdMmF7LJ3HzP1cczTlFX4KwD0VdC5CRS0HTTHx/POnlx5Gpv2e1LGkrfDcAtxK8Ssue1692EI58FM1yulITQA7cGyo8cCTH1t/JvR0zN+q9sX18GG+OPR+ClM3jGqBI14ArdyHOy+hEB/VNE0hn6vsVO640VBVAwutnaQcNQlwGzgXAHSBOWOXvXimvdcxmn3nXkxpontUm3I5FcHfRlsaLqq0hSAVGzg/74gV4JZehMg/hxw7vSabZ3AZggHSh1Yc//RH2nk/9nDK+tfxi7mk+G9wWHLfW7pzNCv8AFO9iocUMNCM3D8am0QKtoTvgwm1q+Nm2Q4kJyc1zmjjr5UXgSTxnI2fR1NqE4I0t/4Lw5Osbii17cE0lUpjCkOmgV2pXlwtICAqKBC3p3vebuqGkRlIcg8UhJH2xwmG9SQgGBXjQWACB2jDJtEJDGF5GofoKrvdjiN2IlHNXiVPSCuIV/GLk4Tw2+4Z1udM44KcYz0IVhs42xBQYPQCT53I55lT+LaYuz/1WKd8eQyV9FcZLsR/GG3I2JhxsGPA/C8YvwHg8zqOXkncgRhAeGXcaWyZHGZDk9JU3obdFq7Otn/kP/b96CK4HxVsNoDeqhSi4nDD8LTV7XUJMPYXsw40sHH4ofZYv+Dd/rHtlQ65KFxMa93v7e4edp9QnsSV2Tg7lnDHbgXrHkGmsomhooOA8ovh4sqlX8Mruwa/q36bX2uSROR7oeH/n6DHQjxOkDqQocT5ucMnA92AIspx74qdxzLzr+E9q40wH+XnVnlxScwikOk0OncPAqVOVBsFPcQpg+Qd/oG1ePV6iH9mIlsxBTwNd3qvcr+07WvwJIb8LHA/qehDPrOCNSjfzhaIpPD32LPaZd+1ACjkXW9k0AtP7FgzV/a5WVu2LoW//lf38ucBpGPKT71rZ90UMdfccDLlKCca7e7n9znEYIpVxmDjbKgz7XYOVb0vstWr7tXf8YWzp11BOyKXxIRClzStnhHMD8ApqkP4v0Aqc8HcQbcZI69IcDWE5/H1b7hlexlkLb6KxY0tkbCYCDaHcPKwD0VcFSCl+KNAjN4/bptN8KYmSHpe9VcvlH9QjpEClQtwCD+k5aLWRz6ZlVZQfN/xcoo7YUIaNwSdzmNOguPqEGKfv0avB/vHJgMsfy1JZIBhRZsLp6js1C5s0246UXH5cjG1G9Gr+R16T5plNIPQuFy5Urwzh8oYA3xoTaFqpb0T4pyLc2wmbT+w7Jl2DX86DTa9yxJJ7B3qnr2KKm/4Yk6dyL/AP+/OvMHVKpltl4HeYujy3YogF5lnlYRdgW+BaDAnAlhiGvL9hKKXPBC6xCssyoxwNrJ1WtiM3jD4Z0nVr2DjyfwjnELTzR3T4/YGtalt8dmAtAfIDFGOJidNwuWnVxaDBK6Ipm2Lrd39LXdjxmRO6W8creXWrb5J0PAj7ECca0GI4QXIuiBi+czCSR/utkUjP5DylmunTq9rndCoQ3t7EK58x1+iYgNb9y+nQNtpaRyATEBQSAD9vepjfN7yI2khUqXInzp9rDufEIftB2AZBl2EPihxQA0gUMPyGX0aoO3Fjy+l+cysydS09bI5rFVQRONuDqMQwYvfzpp68COFejIqeQWb37akXlz8P8SE83zaD21peY3amg6c7l6ztwtsA91i51GH/PwC4GENU8n0r307AMEc+aEHQLzA1335uAc6PMGyPdRjP7J2YMFQwNOH3WNl2PSY89gVrcLoUU3upAOPZXWt7dvK32Kt8F8g2W6CZV3xZAlkNobwZ1X0KBHfiRcdv1ubXw6jb0MTro7bmCz/+NsTqiUVNaL05zG5dxlKkMmN0KvpISxHfPCCbYBMQRNoSykmk0Bsqim2D9F10BUTjyw9WY0ofFd3BoN/CHfQexz3BPW9FKwCl3cc7XK5NQatFc40WWlkoyIYwqlysAJLeWRzx2vyIykKx0c+Utv8MwyY6byA3vQQ65cWo6GtIfQKptluIOh/tm0p5GYcnxvFgzSEcXvfwQIHl+5jclh6DgwU692GKMp6A8Qg9ap/+UQuMZmGsqNBbuHQB8DrwPUwNoKfpZUmT9jr9ansmRrJzfCj7JEdxWMk20F27Gou1Aul9Cdc/BKJ60plfEoj+A1gtTDZmMhiYlVarFGHB/xFz/0Uq/CXIuxBqVSSkW6nwy3h+3JnsMufPNKnPVt7Ff8adTtIZBanlIEr6/lCkL8bxY0TNt+PEHiXWDwa7nhVaBC3zYOHb5uf+AiXUswzb9UaSFacRiF8R6RP6JVuEsPp/Bgo9iDrwZJxLx3+TfRLjOXjRLZ/6mI+VRbw44bsMLRoD3Yutcm1JLzIFkFKm+nn/WgxHXYovoTW4CLlLCzF/VdbCNe2fZArcCPRAcmb078mGJ6PdfRCZ0/HSN6xC1hEuZs/SEew5fDf+teQJnu68a+3PYkhKbsR4e87CeJk6rUx7GONp3QXjbf07hvZ+CIaB8nT7+43Ay5hcvtF5cm66lWN/sr/PwNRnetCCJyy4uq4/I3Df5JPZa8Q0SM+HuOxbsVfRHqSiU0xmtPwZkbvZm7SuLaNBJbjsiOFQ8gFyeRvB5ryadVOCHBepC88XmvhnicDh8zaNnuytcaj1ptV3Yh6iqevHurP9Ub0B6rAOLlDSGkaWCZ6cGXH+XVmu+JJJPHh1fkRdu2byUEFhrFcaxT2YsVSTDszPkYIL7snSkdFUF4kNFW842NiQDJDZwH1VejG+8z2k+AtFY66lfeY0wu5OpL9qwdt0LYfFRxCO/DqHNT3Ho90L+nUHC5byW5pe03AnvQE4FwNTMBbaX2Mq3O+GoY+egAlRyeWCOPRClbMw1tXhmLCUfrVfDDuCfSr3hHStoQGXqpd6WytwbNFfFVSDuBa3AFre+h4tM1pwCwewfiNw4hBWDSwpUGvQ+na8Lb5ErPhodHglDfWnkU1bJTW/AvdSJvhD2MEfyWPpOZ8ZOXtqYkcmtI6F+qX2eaNVhVmlPhpfno4Ouoi8H9KpoKu5/yer1wGZavAPGojybwpYtzo/JJE6EsnxeN6D1C2+jfZWcN2+AVIQwJChUFZlCmJryxusAuiez/SC7Yi2GMfRy//Bf9s/nXm8uHIvLhryRbMHuhdZ05oFd0pCUkDUAFEByNhqDAa2UGwYQrHzezw5DsRjtAXX09EJ7kD2gYCiFvAz5v79bUGQorD4u5SW/Zes/2d0/HFk0UKEZ+tq2T4EQDucWLAnl8SeY/aaa8dFFixZHrMeORTSG4baav8vxMQEgAnRS1mDz/5W1u1mv7sQQ3zyZ+BIjGc839CUk58nYHICh+TdY7XtkJLJHFmwByxrNHOxssFNAkHkgLoGT0IQ/Ygw+nhzwvy6Gh4FLGvmmgO/wF0Tt0e+2YCQmx0h66bzCYhFk0RZ5kxcj01Lw97cPjPL0BXI7mhvp1MdpRzuG2zJOPh+Zg1sUS34yzMB7y+N+O7+Hm8uVFQVCnLVeXOtOC7oympemhuRDjU/vz/LzOWaCVWSYBNK3HUkpIUBSxus6J+ALnUNJdFxxOS+JIZdheo+jSiEKGTFQ1OD6+MUjea2grGMnfUbOnSwjjddYWaXAt8ETsbE75djQkukVTRaMWEuK7vXFmPq//wWE96yjwVaa22HFU1kn8JJ0DnT5KfEVspnkT6kak1Ohlt0DVFYQdD1H0rjt1Oy9cAKAUsNWQdakgPP7dARdIvzKdCHIuWpJGOP4+g7kElWZEUU4EoSa9cjT8fkRjyDCVl8FNgKkzNxnx3LMzDW7vfzvvMuxvL9PwtYj8dYw3PewLsxYUEH22vdBfwTOBzDjrc9hvnuY2Cs/dtXMSx7f19dZ+NSgN8BMbniHheY8C+tq3DEX3FcaGy8gMbGxTjuwMyP6SyMroHdhpqfB6QcqSbS6nw61C24XAs8i2RJnzTWWq99/oMWpFfA/Vt8n//UPcExS+8FBDEhyWxg0oHxXhn/G/1VJhZuBZk2UxzWc/v2/DgRuMLyuIYrDbcwa1N0Q2HpEUj5HZSEzg++R6IVkt4ABb8CZ7wNvRuAvPE0uO4DaO82JF9F6WuR7qGoEPTKeW4pSIzi3Mo9OXfp3f3tWP7PIs9wk0P0bh+fz1HvtwOPYULrRmPqkAlrRBq+0r1qMWF519s9Owk4ZG0d3D85CcLIsm3KVUF7FhDyDzhMJeIlhPM7vI08yXpjbqks0fByLj9lPxg+DMrK1okMc3MDpIPT2HiuSDd52tkMkja3TwspaXAFUrgXaO3eN9hezcEHSq6E5R2GxP3xN0MefzbAq5DECgVzGvQqlp1Iw/6/TUGnhiQkyiTdWcOctCl4lDRGqSpyIaY3LEmOAhzxTaLsDLzCU3HKXyLVeiOqvTdnI6ekJspBSiriQ/he5e78suGZgSoVYKywuTUSt6BoJ0yC8nsYGukiC5jewFhYt7AKdZLeorShVcTvwoSmiP4CpZ9U7Aoqa1jOnBjEq1fsql8GnfMh03YehaXHQtCAyp6NWwKykAGdgFKB9sErHThQQkCQnU+YOYuYdzOFhTcSL34TFf8YkenthwbipZzn7M39c9boiTjMKmjPALtj6LjPAP4PY+V+DfgGcBAmqXwPTC7YocDeFiidZoHts8CpmHyyMzA5Zadhcs/OwZA/FFug9EM7pw9awPRP4C8WYK0WKO1TVA3JRkgWGoVdRQakisiuAH0jOJUoeQ9RdB2OA+4AizS72qxGNwA3HNh3jV55K4j9CIOTqR7yd4aNOAARz1v21pATthvgqz3jWVqdCSFogyDk6PJdWZQYzmuZeqqcOBcuf4LXUktX+cpwtxgJLAk70GhcIRnhFpPSActDE7Fa7RaQkB7Ls+0cWTSJAwoncH7940wvGMe+ybEUCsnXyncGNwnZRoiC1ddJ0tqWDnBBOpAOjLwV+YOSBdk2kljVLagIwvAcdNlHxEoYuMdCgxc3l9XOwPaOCiHV9i1i/p443iGI4Gd0fvhLWt4we1xLQzUvXCjbkQP8CgqcOF1ReiAgiZWAUikmlC5LrzeozIKkEuAVTHHlmP3+cExu5TnWaHE98Fd62SSb7T57CFODbG8r91bbqr0izi6eBtla8DJG5OYDXilAx76C0t+xMuTMflHpb26rkQMCmrq49ss7MX+Sj1f3cW/1us1t4GZUzXh05lS9eRA3twEsGyUgDBRSClxncLJsjBUs2t1Jx4/Qgf/AYPKaDz5Q6kzDNiMchpVCNjQmY7UWABEqcKTAtRWrPlymaEuxyVR21oAnIO5s4PNLgA7mEoSnEzr/BHUDqLeRzlu9Dotcla+swShRC7+oOYTnUvN4tnPRmi7u01t0NNeKraK93B74h9vPnI3JSzoZE+8vMfV7ABIWOJH3uwPMtkBqAibZea2Te+nw6exWvj101poQKR1B0LHCtiDKQKx8H7T4AzoDsdg3EO5ydNEq0V9rn0dbRyneyTqHtSj+Tne4DzFxMri3o9M79tb8sWFRQSt7J7fkyMR47l89g1q3Hf8zgFcxT5PC5EHshMmteAPjRYphQoFCq/Q15X3maYxVey7GE3U/xkO0yCp0TwF7YTxMX8BYwe+zfVhgrxO389dn26VoHF+q3B2668BLQpg2wF1lbIikugT8I9CZWnRwJlUjoTJch8GVQAaW9WF572/z+RZK7IV29kfLK5Ccv4K3D228LwJTlW9t/VEBBO2MjFUzsmgiaM2r5TtyY+0jnFH7PxSaGq+QC6p25/yS3UGH3NTxLvVBJ2PdUr5SsQONmRb+2f4+AjiheGuq/XLonAvJcRAr5/Ty7cEpAFkGutsQNmRb6S3jtyZ5QS401KxpmZMR9hARMYiNvI0gKiPm/Bvh/IVgFDgDpZwWZq7bn4TsMkN+MdAWtrVTtOvJlGz1NJJfIP23cUseBM8QrDhFRgZkG9iyZAf+POwoTl18x+qu5llZJfJkWcau5W9b+XUopp6YjyGr+beVdy9gcjV/iGHwPM1e4495MvIje62jrYGhwIKrJzF5SdtiPLhrrDT9r6GHk4xXQnq5oaEPs+AW0BPlHDEJ4fzT6KHqLLT8/FbfHQyQtKSJtyYO5dwDtoPXao3xYHMI47rpPBKEJ8/UnptggMEBm9vne+kIDQWONIVvB9G/oLVExFPnyILMA32yD28UQEkDdR2a3x7jctwO637tY65L88SHEaMqxKYT86ohq9iQ1YFtKWIIxW0gpiKiH+LF/4uX3BGdqTM3di3Fr1WOojTEq7m4+hD27bx+TRefhQnvym/zMZ6hP9nD/w2MN+Iu4GqM1fR5jEX1EfudRqto53KbcvExN2G8Hvdgip9+uKbOnFQ0lR9V7mvykoQ03gkVQveS3I4woXgqGo9078crgSj1E1z3oR62snVAOWht1KZ1bcZ7chpSTCbK7oSfuIOutuOJSYh8M3/SeFxuGH4Mryy8luVBn6V9ujA5XR4mzLEib0xjdl4+wnh7ZlhF7/eYcLlFFhw9j7Fyb5GHLLS9Ts4EmLLAKsB4px7HWM2lBbVtGKv5apO9Lq4+0OTARN2mPEDnUigZB61LoXDMSbji5yaEKP1lomwT8Xj/CRxWli8OhsJ9XcWC1N1o9zhwXyHIfp8w+BjpXGdAnS1YJ6LeMuJrVaLs36Nuu/8jkB6n1UznwKIteaD9Q04s346yotHQ0QRoTh0yvZckImqn0i/ne8O+aN4L23L1uUwdpHQtuAlQKch25p5hHYCisGPnmlA8nauXLm9COHui1Qw6m04GbU4utQ6yCWG8vn5Vbw7hQJrjAf4zaPVdsm1XER96L0VbbU/r3BmIFijZHlLLzJhkGvhG6TZcVv8kH2Ua+rracmsIyCHyu6xsarbg5ToM691TOcxi5d+jGI9tiKEXv8XKxmMtGLon7x430pvb9ID9zmPWGHEHxpP71Ooe9+sl27J/yTZmznNyOwjA9Y2sE5Sh+C9SuyD+AuL6zcroOtpXOtPQ3MUr24zm9G8fAFtW4dS1oZzNIYzrCjq10kOcpu6TLc3/5jHZ3PrVgkjhaXj+0IlcO6uRv31Qj1fkDxqo0U50kOos2J1U8kWcwQmD3zAum/XlXtdq07PyCCDU0K03DE14/o2EDyr6EXG2wuOLKPUwUuyFoqMXpeUsxhKy9eyTmMaTw77J1xtvZ2m2T8X8GfvKb8UYgob7895rxiQ5r9x+Yf9fhqEYz7Wf5f18an+e8KulW/OPkaeCTttaPIlVx1oDKqpCOo+igmKc6J9I71KyEQN3JeWBHE9D8XqySUkdkXaOo0u/hQy/gus0IJ1zifKif8JOKgtG863KPbio9pG+rlKM8cC9BXzL/u/mTW4KEwp0D7ADJhRvP0yO2OFWGfwhJkcpyEOOpfaVQypDMJbxI6xS9y+Md+opDM37fzHEHLv01cnzyrZjetm20Lmkd8/mcKqXOARH/gMpINt1Gk3NLyAltC9cRwmbgcphUDTM/LyuzdFv0bXka4jiOxD+tRA1gribQaFsEgYEphsZFavm20PHQ9Rq8+iU8YxkGkxoorbeK5WGTKaXRVMIE2qqLWlJzjs8qJRSArT4HUJ9A0WKVO1xBNm0wTvrInutYaZ4MngFRtFfJyEage76E0JuieBsdPgo6F3R0aIVQgxVBkQpL407g+8se4B/tL1HH0aen/Uhn0Zbo83KtHk/sK/89lf7yrU2TOhrrl3fx/XB1FA6b01P+rWyadwy8msQtLJCwVgh7FxrH81DwESEeIpIn2NMrxsYKWn4TLkGhIDWbpZWl3DlkTty1b5TCMqSeA1t6KLY+usqn9fmCERr6qsoXT0gYp3NbXPTRuKNKfApcZ3B34NagBN8U4nuF/vN2PrJA6W1WGHr2jUxB8oKxGdt8olh7IsRGxYsCYzVN9JfIh5/HqW+gOZxoyjr7lUPOgmZOvYrmcKS6p9yzNy/85+Omf25UxGrhuNtsFYkfa4ZdignVe8J6bTRz4VcNQFdA4hyBE+ho/Fo8SRSfQ0tV6WRWNe51Os5QUotItt+CE7Ja3j+OQiRQkc/WCFEMmjj2+U78+f6Z2mMVqkHGwNqMNbsYkz9KolJEt8PU+flTLuH97XfOQt4B5hoAdQHVjG8BbgQEzJ5DIa1awymyOYxmHpYHsYq3mDnvBCTsP5fq/St4mdLSJ/vlG5ncnVyHoWcki+cfSkc/j9UAMK9CLhp/Y0fPQh5PSbIelOC5juJFQ+H6AqUvgvkEaAfHLT9iTAkC2HKFLfc+CzXF4P+AdKHIDqEMDvLhNutTz+tR1ZFrNcBJQAtvkUQjkCkj8CNPQnJvVHZZStcN+ygNFbFrRO+Tfn8G7iq+fX+XL3QyrVPpRXLGNcOO5QTK/cwYD/sBq+4r/X8IJpdgRkEHP3JpIBo43GUnyH2sq4MVx+0LeceuR2UFyJbu/HnNaIqkqhqIBuyOd9r4PtTSAfZHX7drJNNY/yEgDBUJuBGCnQ6BEfixFwcu/+UgDAbQaDs35weM4YWgjAbmr+5Etd3cKQgCBQqUni+s8o4BdkIIQSeZwoYh5FGZyJAI2MujiMRaJSy9823cwvwYw5RpIkCtcowu55ECHN/6UpUJgStkXEXV4qegIggVOaeQiBiDp4j0faPYaTMOAiBjDu4UqK0Jgwikz/kGv1LAWFgnqWvIrSOK3EdSRQpwkgjXYHKGIO1jLsmiCG3VLQmnY5IKU0miCAboYVAaj04JppIIrzUl8WW4lc64c5hEOjC3cHeQJQVwE0vhiQ8wfQpDt5Ki2dpq+bGFwJemx+hgRFlggLfUIELwwjGohZFdbHYpIR1Lhomhsku2dA3E4B0smh9MDp4FhnbGRU8jdAHYpiaVp2coBliSe4dcyo3Nz3HWbX/I7tmheZ6jCdjg7ct3DJuGHkMe1XuCsFyo2B6cnX68BAETwBbg3wZ1GEb5YLQ0esovR9CPwX6QqT0QPdamsMuKgqH8ruhh3LakntWvsCNGJZBMB69dzFeo4sxoZDPYRLP5+d951ZMaORF9rO+BUxP2NX5E0zI5H/tGrkYE4J0D8Za/ogFZ/dgwvGOsdd9GRPelw+9eWDE1xiTHAr5oYNagVMwHR09ghag1OVI/YtcBe31AktCDA4KFsLkg8AfQBRiiiA/gAmvupfPcjMg5NcgfmJJNw5Hes8OngdfD4alwWgs2cyRePoJ/JL9kIXPEQUHgp7fq605pjirG+fKEcdzSMEkvr7sP9RHXWu68k30skR+om2iU8qNY49jj7KdIV0PUVceEYc1AmgVQ/Mw6H0Rcg7o6X3L8w2wLgTGw+l4DJYl9lNvYYYXth4J1cW4i5qRUqCTPqIrizOvCyHXJcz08w6UNDoSRxLEtlnDGb3xLQUNxb5DkI4II8VOw4uZ355maXsGWRgDrQnbs9QUx5g2LMmslhQLW1NQEEM6grAjQ3WBz7ShxcxuS7GoJU1U4FHsOzihoCVSuK4J3xYCsoGi1JEI16EdTZQKcBXsNLQQBbxR20EgJW7CRQpNTdIj4Rhy6FBBd6RoVJq4I6j0PXzLqKyBdKRpigx4qvQkjamAaZUFSCl4Z3knge/gx1wyXVl8IdhpeDHpSPFWXSdZVxJLemQ6s7gadhxWTFYp3qrrIOs6+HGXKt8ljabLen+iSFPluzieJIFxAqUiRcKReFKwPIjoiBQFjqRIaFpSAdsPKSRQmvfrOwniHr7vkOnOQiZialUBZZ7DpLI4JFzC9gxuob9C+ux6AXntJERreLxuC381GOtT6MkX1WHCb7oGxTTgOQYMNXdpth/lcNwOLsfv5DC6vNdU2dKt+c/bIbe+EvLsRxF0aJwSSVGBgZ3VRaKnrtK6tzggccWOwJufmBIC0KE3rFdJYKwaCcu019VWRbzwcYS7DVp/iNLTcfUSE+Jl4XDawvl4CDoB8WqeanyFM5bew9yw7VMVYMcUTuKeEWcYaumgxbChZULTb9UNKmbyUiQQMRGTRzAGeBHEdLTqwtMQuWbc13UV94Teqb75svrbHKBbQGsbxEtAsB9CPGnuoW7FcU4mCkEp8OOgk8xLzeMry+7hjVTdRn/gSOCx0aexf/EXIP2+YSWLFHQthZKxJ6LlbWYw1RUodQG+C5ksNC5fPUPbaudE9Spt2QxUj4DqYebn9VHm22aCP9yEtml9EYKLLR/PmYjor8Zr69jQ1QzEXcjYxZXwIKVNv+IeBN0GfDlxGy6Xi9m33s+cRykdWVICb8XQO41lN8sDcqla8CpNHp6UZnFG9u9S99bbiSJrYHJ6762ECedzk6b4r18KMm5yoqRzDdI5G0LIBl/E9R9AJqBjjp2b9RBaWkFBlcmpWh+KdMtaTjYFCc9FuY8g2R+RWE6mbjrpuneJjwSv0G5aZVj24sN5r+M9Tl/8b15Pb1z76Di/hrtGnAll5ZBuNCAvDE0IoVto9o+nKwmyj+Iktgc1Gy32Q+ilRMKsoXADsKrmjBfCzp/0TZ7ZZwUotXZz0jd257Y9JuA15wHoSCFiMRhS2puPuLn183yT6LqWf9GdPmHAzKWfFrYTkG3P8IPth3HS2HIasiH7DTFptyc9v4DbZjcCgtO2rOKG3UfRESiKPMkP3ljKZe8ZWXLM2DL+ve84sqEi4Up++OYyfv/cAr691xiu3H4oo+/6gGWpAD/hks1GFAj46Ogp3DavhR8/O5/KqiTPHbwFWxUbgs13WtLs/chs2jszTKgp4rkDJpB0JalIUeE7zGrPMPXuGRw5sZL79hrD0lRApMEVgsqYw06PfMySjgyPHTCBZamAA4YVkZCCf89v4SvPzgetGV0c59lDJjI84eEKeLaukwOfmEuQiago8Hj+0IlsVWyKgz9V18H+j3wMGmYeM4Wb5zbxu7drwZVsW57g6l1G8sCSdn44pdqksWqNEIKqmMOhz8zn4RnL2X1SJVfvMJzF3QGHDi/GEfC32Y2c8eIikIIy3+HJ6VuwXXnCpNBjUmbPfnkR131Yj1sUG6ToYgFh9KHWYqo5dNevDX7oXaigokBQFBfMrFP86I4Ml/5PcNDWDifu5HHI1g5lScGpu3ucurvHnAbNzS9m+c87ER/VKkoTgpi7aQquT9SrlFOqHFBRAyq9J27x46B2Rqr3MJXjX+9TzdVZSC9hv9JteT8xlgvr7+MvzW9+KsLr9uHH8JWy3SEbQLaLPuva9LZ90TyIJAk8geYQepO1B3cedR/W1nXebuIptN4NrZ9CyK+DGIHmSDSdJgyslXEFW/DcmHPYZd5VvNd3cvpG0b5YtBW31hxIiV8DQVMvg5p0wSv+P+BXaAU6+AXSuWjdPQqWGMGPg2+sfcQTBhBEg5yvI8QloLsRzu/RXA96DKiffGYUG8N85+M49yLEYUCICqcTBU/hJQbpHrpXuR6sqdGAECFB6gDwHiQeHIZT/Dp+cAwq/WAPv4iQto7ZIqYlR/PaVj/ljPk38bfWtz71oZdCcsfQo/mSWw2qC7Kyb8+ojrZEe0/jJmtQwXsgD8CEwa6/kF3t2SE+v1FnjkQHWVRLmyFVlOFmQoJ+6p86ckaKIDpCyE2MCENpYlIwtSzOL96t4+An5nLXXmO4ZY/R3DavmeqEzw27j+KyD5bzg5eX8LOdhvP7HYfz78WtLGzLcNteY/nH3Ga+8cx8/rDLCH63wzCundVAXWcGVwi+OaGCS15ZjCr0oSvFKVNrGJn0SEcKMiF/3300w+Ielf9+nyLXYd4xk7lm5xGc9OAsynyHIk9w+suLeaS2k59Pq+b7W1YBMLrQEB0c/tR8GiPF5ITHoweOpyrmsqA1zQ4VCWSTZthdMzh0RDG37T6a+5d18K/XFnP3F7dCKE3lHe8xrijOW4dP5OJta/i/R+fwt4PGMyrpUXXXDCYUeLx86CQu2W4YFz2/gMqES6H1jpEJOWxECWMLfP46q5F7lrQxfUghV39hBF9/YSEz2jMsyYQQc9Eati1P0JgJKbnzPU4ZV87VXxjBf5a08/B7ddzxlamMK/TZ7cFZ/Gu/cfzlg3qyoeLaXUfxXmuGl+o68Aq8QTg/NDhyMr43HUc+vL54YsOQOeRiEYcUC4aVCjrTmrteD7nrtZDtRku+vKPH13d1GVYimFAl+PVRMX5yCNzxesDNL4csbtYUxjZdpcQXkNVGhf8kZImQIGQHRLsRBfcg3KNQvIbg2xgyhj7MiECmngQ+V48/i/0Kn+Th9pm8nV7Om+naQe1eqRNntFfKu+k6YsLh2OLJjHGLOat8V0YWjYJ0K4SB8Sj1NZ4Aih+ixW9xNGS4FcnJg05JmgND7XLF+zsa4tpk8bAOgMkER7+MUtOIxx9Hqf0QYjaOPArNawCka0n4lby75Q/5w9KHOL/x6Y1qWUsEF1buyi+HH4MXpkxekiwxynEU+bjxu0hUfREdglZnEYbXE1sH8aJsDSbPh4ISSBTSU/FdCLNO0p3gJwYx8VyAUJeRbVqMW3I7wv0xKtoFoY/AeNo3YZAUAmoqQj+AkKOJdD2OPggp3x00LVlrQ94QLwE3buYwTzlZL4VcCHMNrQ9HZ/+MjJ1DvOYBgo5foqOfrwAEhLTrMs5VI77EhSW7E0+43NTyNr9c/hzRBoixKpA+E/wy3k0v54DCcZxVtiO3N7zD2HgZp1ZuR6lXwlB3KDS/Z7yAonglb7UCIb6O49yCUiD1E4joMLTMrttc5Bl25GCEqn6WlX6B7OiGdBwyBYaNdHNby/oSiHjXMSSjQhy5yfF+VMRc5nVluejlRZCN+NVrSzhy5BRGF8WZWhInqzUXvbYUwojfvL6En0ypZteqAnxHEnMEv3htMXQH/OrtWratKqQ87vWkwJy+ZSWXf1hPV0cWL+7x7cmm5mNnEEGBx+5Di/jda0toquukScNV79Vx3BaVEPdQGlqzileWttO2qJX3hhYQTKqyxhZBQzrgndp2CBXpQp/uUCEA3xFo4OyXFtG6vJN/NXZz+TZD2XdoIf9K+GxdluCs5xfQ1tTN2w1d3PVxE/sMK4ZCn72HFXHp60tpXNRGo4D7tq5h+rBiLnIEgdao3ORGmiNrCnmpKUVLczctjZpqBAHwem0HM+u7cMsT4El8afpz7ouL6Krv4i9tGS7bbhh7Dy3k4bk+ewwp5ITHPublmQ3EDppAZzbiuucX8N1pQzhxXBkvLW5F4A3esgrDLxGJh9f3MoMPlJa0aC492ueUXV2WtOieg8yRxhJc165p6NB0pjWU9ErxghictofHaXt4HHxVitcWKIaVik3Os5TzKvlsCF/HWkw9WpFOH02i6CKEvhjNXxDiEIQ+HuhadfVJw6jVvZBjynfkmCHT6ehazAXL7uWvre+s8MmjEiO4fMQxPNY5l3dSyyh04r2Hsta0RGnOKNuBxWE797R/yM9r9qabgL8sf50Li3dmYtFIlmSX40ufockxCCkh02EYwLToIyTLohYhykHehZD72QKZ5xPKP+AIU4B0MIF9jnd/5fNSYWrqeBjA5K4jYJLux2SWT0EU3YtXcBA6fBX0T4BLjau4HXSM79YczJcrplGgYzSoFOfWPcTHmWbi0uWjTCMOAiEEobXgOwhLb7B+4+EJk8hZ4SYpljHSKuSuEccR6IgSWcC08mkQtppCpyJuQ8f83RHOv9FqGEK10aUPw9MvMlBro4qMQuz5UFRiCte6rgktC1eiEs8x3vkJesgZBgEKEnTcgZP8CJF4HOS+qOwiBMej9eObpsVGg1v8PaT7R/v7c4TiKKBlcMgBLHEDAhKlpsi1jlYFr1rnvEMD19t1nmFHcC5h9wc48WvxS39G1H0A2jkawfIV5EaUJiFdtkiOhgRcVDqFwwsmc+qSu3gva5w0FU6CI4u25Gsl27BPwWiubn6Vd9LLiYAvFm1BjVPIX1vforxHzpk+tKs0JxZPZc/EaC5vfpmdC0exd8EWLGheQnlhJaVFNRzr7wS+hoQNr8u0GMC6gozTIISPjP8d1AkW3FyBEBes0zbWvcsYuRkc9bv5AgKPKEwiBolK+DPdIgdRkD1KyHCdyWU/VWwMdGQjE0qd8GixW6fYk5THXTqzESlHQlGMKBvSGkSUuA7DfJfOUNEqJFQkaHMk+z0wEzIhX51Qzsz2NFoILty6mosf+ZgLDxxPGs1Ljd2U+6a4ekIK6pWGAuMhagyV2aqOIFIaV4CXcKHAx4+5CKv7aq2RUpg+Rxov7uIIA0gcIUiFik4poCQOQcTybEiRMJ9XQGPunqGiIVKMR0PMwZOCukwIMeM5SqkIR3ggBFoIUqkQ6jrZYnI1U2uK+NkTc0wfhCAWc/AAP276Kx0TOu5KQUc2olsKKI1DpFieCSiUEuIGAC0LNZTG8TTEY3YeUgGlcXfQiV2F1odKpatYT+/84NdRChVUFQkSvmCLIatK7AnV/TDTxQThJiy08r1K65Mzs64WWMklaF5Gcxfow4FaEKcj+fdqlcSwHTKtFDkFXD/hLH7YNosbml6iI2jjpIp92TlWCl4xZyfHmHA/x+vNj8jVUdAZdhEuX6rax5DvuZKbC7aDzgbQEWMKxhjFKttklSxNn9SiIqeEcQpOwXUoGUMH9YTdxxIreoHBMpTmAJKD8RpF9M2al/s9C2SFUYJirIOHSYDKdiH1dCIuQsqLEfwGwZcQ8gSQs1BpHN3NiHg1KI8yJ8Z/x51FJttGsZ/gv61vk0Uz3i/lhqb3iQuXgwrH81pqCb9qfAEHQUqH7BAfikbzVrqOItlLWNehMny1ZBpdKst9HTMZ75fztZKpdKuQr5ZPY0uK6I5CZLwIiUNhrNQWVQ0hXQfSseOmPKT4I7L020YRDp7BcY5F0cxAyvzke5CKClcCSKuxNEjHFObUFlhJt9c6v157xwHpvEu2dRzCuQOv+DBU8BiuewtCfMss6tzi29gNOHIsWt1OvHRnkw8V/Y4o+pFZ7INAiKHs3o8VQKzY5LWoaM3jsj6AyZoE0KnrSDW+Qbz6XoS7K1otRXMuWlzbu1eFAWxhhyHBD9rZoWRrXkqM4CfL7mGvwrEcW7wN+BWgMxClOGfIIeC45h5RGnTIruU7GYCjsV57YcLdgwxEAT8afqQRCkGKcYlxIDJmj2TTNm8sZvLF+h6LQxHOP3C9clSURvJVxDoQiawMkDaFpbmxKf7JDKJgLkp3InA2j8nqhTUIdyupKvYh2nQrzDrS7mWte/hTJZq4K6zq0ZtjGgExAXEpDDdRzn4rQRR46EgRk4L2VMj1Mxu5cIdh/KJ8CSePr+C3M+o4enQZMUeCFHhAlGf4DzSGoEH2MmSvVNylf5JeCKQQPekqShujqZAGSIX5RKFa93y+MxNx6c4j+cZW1YBm9+pC7l7QChqaUgEXbFvD3iOKOXh4Mdd9WM+jsxtxhxQStmfWIOI1rhQG2BmqQCJbOSIpBZ4Qxn+gVxRgCmFVQTHYq2qIFuIABLdvPECpZyWu50G8qQv7Hq+SMHWVPg0Dn3YeI+oYiZ+4ndA5FF/fCerbKM7AUE73Me7SFM5MpxmXHM1vksMg0wT+SOicAUSmaCraJP2qfKBEb+y9VmYNaAHZdqN4SM8oLsqikzWNidbTcOSNaHZECRDyLqLwZKKuFKKU9TZl9QAkW/Oqv9Ipp/xnhVHABuxh0r0Kl5aXkG15BDfxbxx/O7ScieZq4EK0ThN1QeRB1EVMuMScOKiQL1bsajuc4S/FO5gxViEHlm3HeRW7glZoNJ5bBGgC1YnQTs/GUipDMjEcHUV0Z5bh+cUkfcs8rtOQ6sTXoSl4GoWGnUvYvCDPscVQkyfgOFcigmoDTsQFaHWFCS3q51iuAJBKIVlgQuzUGgDSKms1MH10PUv2MQiASTgQpTrBPRy/8kzIXoPnn4zWR0H4fYS4aSMXTj7oX+HELwQNQboOLY7HEc/2gIj1BUgI8AshVgRe3CqcA3Cf9wAmBsiCqA1bYdT2BkFiHF71DYjMySCuAXU2QpyK5o0+10q6jgLhcNXY002OZtAJmXp66j+Rtv2Rtn8aok6zlnqAEqYYcWRDjjIpS8KhjddTitU/j4pyYzcWzTXAwSZrOXoWzXFA44DOvR6AJHplmGYzSFqXVa00UiQMSNrsjFvzoou8Iz5LaFz2AIjebd8nYhHa/r1Xn8t9VmsYXhzjptkNnLBFBfO/ug1Lu7Lc/FEj5249hJmt6Z5L6RVhZ97Ianvb9V+AUlhw0scs6R4VXRB3JffPa+buRW0MK/L586xGXm3qhoRHXAqWdYc8sbyTioTLsePKuGRGAXWpcGAy26p6WaV6VJ/VQPANWTr1ixJnIwJKAiiJC56cGZEJobV7YLvJlSaZv75TU5rctDejNioLGQants+6TIakHdKHoZyj8QpuRkd7odVMBHdgisIuYJUyCPaXsBOidhM2Ikvy0N8GHC+YhOa3RPoo25V6RPR1kI/20AEPxprIB0iaFeP6ByJdezxMGPZBbyDSTEI28yqOPxohfosWP0RyDso5Fal/jeYyIDDAMzRKloMtUIkBiyptLV8aKaDQK+7toA4AQdwvzyvoZh8w6gQlKYnXmOukl5u/OY5h4VI5ZdCaznJjrjgIoa7ASWxtlbwXQH4NWNDvwVsZIBUUGkt+XyF2/QFLWhvvUhisBJj0uhHCaAtmcUCo61H6flTmZhzvYGIFN6KyP0apC9HyPmDjUKzMYzpo8R3gYoQotoVL/0y28zycwsiw4q2HgSEHPv0CiBebXCRYx8Kyef3OKR79PiW1YSrEDRHRKUSZG9H+7XjOVJR6HXgYzQUIPlxRVEjT13StARdqA8uzlfvsxocSj/+CiNMtaUCKgDPx+cc6akObAdJgzo92EcLdzH639oV30CbNpy4gilQP02jOCZvVoPO9GbmMkVy6uRbGaWviucwWzoSmnqWAhCshE3HtR/Xcs/94Ln2nDlIBybzyODlxl0tXSAhBqA09fcyRSAGBVgM+U5TWKKV7Qm5dTLfQeeH4ImdFM/cM0TiO5LH5rTz0wXKoSEJLCjwHpyJBSdzl+rdqueLJuVxRmmDxKdtxybbDOPPpeeA7q7XbCAGh0kTK6liWpS8CAq0NW57Kcx5YT1gYKdtnPegwXKP3DUlVgGpa1wN78D1K1cVw28shf3k4GPjl7eyOGy6pLBSmGNwmDJQkxm/7qXiV7I5UGoT+D4iHiNI/R/r/h+Z4hDgeoe9Bit+ieeNTVvh2x9U/RnMY0gHDyvVz0L/FFXrQGLSkBUmDpVzkMEQWCGwOU8wSPwi5Zi0630qt+RGCa0Bfh+AQhPdrtP4xgquBq4C6tVsolPHc9Txo7uGCvHPNevukBUFRsPZ1qZEIcTxS/AT0FJQAqRYSRefiyAf6xQaY8zqGoWGwKy6FhPUgReHAAdIq185d3wImxzX3yQGp9bL8iDqi9CGIcH909locfws0/8HVc4FL0eIWtA4/tf0jRDXwLdDfAV1m3lNPIsRZwJwVxn99QJLWUFAJ8SLzuwoHV1Rpe7AOZCCFgGz2eaQ3Ao/z0Pq3JieTQ4DHEfwawbOfuCa2goddT0NyIcWjvooUAhWC5kpC/g89QG7U3NaWYt1idDa3tZ6XWmlUEDEYRSo/W8OjwXVGOTH22pTXXKSgptAzhYbbMtSUJhBAUyaiJRtSEnOJhYpMa5qC4hg1CY8l6YD6bEiRKymNFK31XQypKuDho6Zw5JNzqevK2kSnGA/XdfF/by7jrkWtUOSDMqFohIoQGOpKsB6m4QmXLEB7hm228NBSUtsdrpJjKFYDSsCAkqQrqZGCD+q7IOkxptDn0fpOyIT4QlDliJ57jkt6dCvQ6RBfwPgyyyjbkeGyAyfQqTSXvLQIrTTFCReGFEIQcfvcZo4bW2acGXkFZ4UUECmCtowp1WlrVZUJWFzXBaVxapIeDZmIbCrEETDClbzXkiYrIJ0KIBVSVeDzdmtqBRE6eGtXDtEiswtO+iFTVmNjAErZEIaVC4aVrVuwYS5+fVMGSfkr2gcyYgN4lfJdIHrNH7Mzg8r8FMe/CqV+hpbfQohjccWxaP0BpvDovcCyT2h0RiM4Fi2+iRRbIjVImSWduoq0/A2FfquxgA/SoOVA0mArF/kpKznAFArL/DWgqu+LgEOBbdH6chD7I/gRWv8IeBjEDaAeAzo3LOrWOSv/9mhOQnAqQpQgAaWXIvT/IcQtvcp3P/qSAyvFZVBYbAFStH4Aqa+JyHklwqwR5vFEj8Vq/daOAzp8kraPJ1I05Uu47m9w1ASQN6DVn5DOLQhxK+hXPqG9kwAOAH0Kjjimpw6M1C8C56OjV43XhfXfPzlPUqzchGPqcIWDclCbsuvPyYttWVtRjZyxAf1HtPgrQv8AxAXAgXgcSMR8BH9F8G808z4RhVI6VUiORokz0Xp7o/hoUPpmED9DR0sNgU1/vbC26qO7GSBt6LkTGqTvQdLdcOt8U2xCQDban1B5m3J4Yl06YIjv8rd9xnLjx03ctOdoFnRmaW5J8aojcAX8be+xXPj2Mq7ZeQQAz9d20RZEdIeKP+01hq+/vIgrdxrBtJIYi7qyxKSk0JXgOqQixW/eWmZq7XkOBZ6kxHehI8OjS9r41RdG8HhzirEFHmduVcX/vVMLBR6X7TySR5a1G+DgSHwhDMDCECQUuY49yxQOEHMEMSnotrVGr99jFCcDXx5bRqHvcN/CVkgFvNbQxdW7jeK9jiw7ViSYPrqUb7+2BDqz/G9RG7/YaST/re9mSnGMC6ZU89O3ayGI8KTNe1IaYi6PLG3nwqlD2KamkHcXtOJY2dWSChhZluCufcZyyFPzWNxpyDpv2nMM3/YdzppUhS8FTyxth84sjy1p584DxnOMFAShoqrQ57LDJzGx0OdLs5vAdwZftEmFGxUdLFJlD61rkSZ3sAUNy9s1l3/J56SdXWrbBtarmGtWxddvzvDKvIihmyDr3SoWQG2LVSYZpEpaZsNEkakp48dAtPUjL0Njwol0AxHfQYlLiOuzUHwXxBQ0fwb+jOAFNA8AT6H1DAjTxuJrmQ76q3iugON0TrnbFtgXoQ8Hdu0psqnUUjRX4rs3ooIWAgki1j9lIOfL9opMUU2Z57oW0uQi6JRhXdzQhuTcfVM26TtWuC5azTsIDiCKpqD5Aa5zEkIfgpCHoGUn6IdBP4wQzwPzGTzuoUq0/gKuewCO90VgvCE3AKLodSL9W1zuNWF9A7PSEkQmR60kYdbpoAKk1QAbFUE6NThgKVcQFgmhugsh7sITh6D0TxDRHjixs4Gz0WoJcD/wCKaG2fJ1Bw2h7XMPuB+LYE/gQIQ8DLDeIzRK3InUv8fTbxMM4jrvAUllZm/pELS74eWmDWcxOXE5l+XaQLkArbtAX4QWlwGnIjkPzVi0vhS4FCHeAnE/8ATwnjE6DMK+V3gItkawD1ofQkFsfwTS0qQ3o7kOoa9GUNtTiFgM4PrO4GDeza1/oFQkJGpcOcIRm8FSvm42p3lf6jqMPrOJthLP4cO2NIUxl5cPm0RbqDj0sTngOyxpS3PScwv4515jOHFCOW2B4uDH5tCWNpEXxz49jzv3HcfyL00l0pqvPDsf1dxNKOGt5pSR147EKY6htEYHmvda0ixNBZDwOOWFhTx+0ATePHQiAH+f18Jvnl/Id3YeQcyB7762xIS1hRH1mZAZrWmQgvp0aK6POYcCDe+1pKnPhJT5Dgs6s7zYmOLh6RMociQXv1PLC0vboTTBl5+ez+OHbMG7R0xCAVd8UM81H9RDRZLTXlzIsAMn8O7hkwC4dnYTv35zGRTHmdmWoT4dGqNVzOHllhTvtaWZXBzjXa3pjBSzO7M0BRGTS312Lk9Q4kpcAQu6srzblua5QyfhC/j+60t5u74TyhOc+Nx87th7HPceNIGkgP/bpoambMSRT87jvfpOvKLY4BuBhEJpbzcVJNe5BIDQky+qA4Zg6oWI9RUy1LZp/nFqjCOmrftuOubaNE/MjBhVvj5AKQ5IXLEj8OantjO9Qt7vWszZ8/9DoeObGNdBAqVtBBxXOpnvFGyHE4+bvJTulGEOUxJ0p2Vzc0z192wb+EnIKlCOCRGLEGgOxtFfR4svIkj2UvJGnUTBi8iC9wgaZuMVzQe9FEQ70u9ERRmECEALNC5CxE2hEFWAFMMRYgKhnohW2yDErgiRzHuCTuBeAnkrOvsUrtQk4tDRAl0SSguMYuYKo5yFKQjbIDkEupRRHnzALQMV8lL3B7QFWfw87J9SITslhzEkUWrGRq9FIYnom6VwnQCu6C2EKYVhjdMS1DKQFeCUQnaZyfmQyV5lMBdek7WW+1islKz6Mi4nIdkzl5NkF8EyEM+j+QCh54JYBLoWZAfoLiBAEqKQmLKKCbQqRIgStBiN0Fsg2AqtdwCxHSDyimEuJuy6DRndikh+RNpCXW0zMpWyoVLSegJCA9zbNfjKCCTX//Ri/rVVcqSAeAz8EnCSVvlX0PIe+KMMKYlwQHVD+2xIDLOsjB4ka0wRZJUGR0HbQohPBC8GnhW4GSbg6pMQ+qsgJqzUixloXkEyE0fOJxMtANWE63Wiom60DpBSoXGRwkNTALoQRDnZpnG4pZOQcjJC7IbWo1ZaX6+io1sR3IV2GxDKjHsgzb7J5Wl1d5i979kcncA1e8oNIRVAvBCED+1zbLFnGzKqLVCLl4OMme+6jmEk7GtO9RrOhPUBIVpCmIbIhYQ03sL0YvBqIFYKqVaQCaPIBcrMUy68QgKKvUF8DaGPBUrzrp4FXgbeQjMb9AIEixCyHa070TqNlIElc3AR0kdQBFEhWg5BswWCicBUYDeglF4na4DmIQS3oPWDIMLecBK7dyL7s29ljkNvxKwKQHt5Bp/18SCtoeBsX8BY+obBUH9Gagq1dnPSN3bntj0m4DV39ftsxXNR7mavUt4y8mQ2mIVSYzdk1v0GdYi1prlqr7HsVZVku7tnUFWepCMdko40foGHVpqgK6Aw7lCd9FjSkSEbaPxCHw0EXVkSnsPwIp9lnVm6MxFekY8OFVpphLuqdqcihUAgfUk2FUKkGFUSJxUqGtoyEHeoKogRpgJawgg/4aG1RkeglULYULfc9WVOUwgVUTZi5yGFPHXQBHa6/yM+7MhQnvBo7sriJDxczyHTlUVqzaiSOO3ZiOaOLE7SxY25ZLsCdKgYWRonGymWt6dxEh7Sc1BZo7dIaVSCMAKpFDHPIWMZi3Vk+qS1hkgTZUIOGFPGPXuMZsrdH7AsUhR7Dq3dWdykh+M6BKkA1R1QWuSz6EtT+dNH9fz0+YWQcPFsYd0NogtIjfKirdDM/PQ9SrkQkPWl9pbiM5JUqUH4XNf4Ki9mFm2QO7yUWshDsXd4dOJZOP4Q6F4wsFNVo0FYL4UuJCv2QnIQrjoI7W6F509Hh9OJVZotqm0MoVadCNFlFA4BAh8oAp00ykDu+YWx8Js+vQs8idKPgX4eIbp7QxLFwBaaXwYxh1eb3+WXjU/zUOecPj95+6jjOL54b8Pe90nPfS55XmmjhAoJQcJ4V9aUJNVT10kAupUsf8URf8VlBNloP4ScDmI/YBjwlRXHT+RcAe1AGk3WqmEx0MUI4a8I/npiB7uBVxHiCVLNj+IVvwVpTagMw5lYW1KX7pUoUhoP3qe9h3NyJBB8kJ7De+nllipdQ9cScOtAuHSoDFsnhjI1VmU8k5mG/oFj402YgxAXo/XFCDENOAChpoPYDc3WCLbuKZvgWPeAVgFCtBk+aSJTYU/HgZIe5BmrsmtI5Vji6hE8ixSPo/TjwIJeGTMAzxgK3BLwNKSbLVC0FOsiB5TsEooV93qSPiXxafobswYTq7wbLaKfCEI/CzyL4NtosRua6Uh9EJptgb2BvXv2T6/nsRshOtE6C0Ib2aaTaIp6xmfVMZ+N4kmkeIIoegpB64DIZ3LFk5Uwm0j0A4RubhtOq05H4KbBC61X8/M8HhpCOYUoNhZbL2fTVck0rudAzKWhK0D4Ei/mGCACuIUenYGisz0LroMXEwYIAF6BRzpQzGlLgytxCz2E1j1VRfricorsMSQjjRdziCLJoo4MSIFT5ONKQVMqa0oIxl3TDwFKmOt69trRStePRP4xJ3CSHjSnaHYjnAIfRxiQ5idcwkizwN7TLfYN2AoVXtwhVJLFnbY/hTFTn0mZe8s8ld6RJv9IRQrPEUQIIjQeIISxDOWElSsFboGLauymVYBb4Bv+nEjhxhyyjqA1E9IWRjSkQnCk8SRtKKOEMMBOhN5u2nFnrotesuF9qM98HPH0zIiKArE2HQtXmld9x6bPegfgFfNx13z+1vTaBr3Nk5la9pl7I38deihbeSMNe5lWVikL+wFue37uJOJ/aP5HTEBGDUXpbXHFZFQ0AfQ4kGNAV2BCfwpXNqAAjaCbQCxBMwuhPkaLD5HiHST1hCsp3P0OQRFGaYsPgUwX77d/xF2ZD/hl/fP9UEA2giatudivsiMVGk9GP7BHDzmXZgmCW0HfCkIg5CSCzDQcd0uEGAtsAQwHKnqs5yteP4vJQWsG5iLELILsx7juByDeM6FLtm8as37E6qzPK4dC2STPuNi4xl0IcAr569L/8KeWV1f7MUe4fCM5hl+M+hJDY5UmZHOgBnvBe2jeQ/AHJAkCtkYwFZgIjLX/V9v5qexj7XcBjQhnOTqaiwpnIdxZROI9ZDQTIUyFQmWFf7+ppO0H/XJwk3QEi/lp7RM83Dabcq/QPIRKk6th0RR1c+vQo9ktNg6Cto3D4JSr1SZjEKuxR1c0kHWWQfM0mqeBHwGVILYBvTUwHvR4Ij0WKSqBciDZRyeagSagFvRskLNAf4TW74JY0mMY6k/qnu5DBvfUXJKb0dGn3VyQ0kG3lkHWX+eQnc9Eixwo6NqdZJf5edNEewAkHEGJZ/N9fMfkAeWlLgsNnit7NWO94p51czpqzhYKOFLgrKbIs2dD/nN2EEcKnFiv2q2UYZ9z8u6lta2N5AqrOti6RHk2VM+RBEQ4QNwRxIQAT+JZlr186vIV7pl3bGhtaMLz+9MDCl25yuPnnkVZMZf7DIDvSrIZ8IQg6Uo8YXK2+uoPGmKeS8KRxFzJJwK+hQQd7KZV103rEji34YHS3a+F/OUfGRjRR3KDpXyOeYZDMLRE9SPLJOUFm3bRWQDpc2XDi4bycQO3F7oXMXnudZxQMJl/jf2KsRLjgF9k6n30F0WvWFeoFkEt8HDvFtUAMRBFoH3D1as1iBDIolU7EKzosVhH5UhIG0KUBOHTmq7j8eVPc0fLu9zbMXPTWgs94x/1KvB+if3b6ihB9dpUrZlEaqYhwsgVyZMABQhdgBYeaAdQCBGiSaN1B0JEPY6kMDLAOj+cQshVgYDuA/jlku2FBVUbqxe4HwVOIx1yQ9cc7vj4Kl6tOYzJxdPALYIgbcdDDXT5pjB5Sq+b30XOKyfRoghBwspfaYrz6ADoBroQUvd4JIXX98yvdVtZT66MQ3woePBa8xvc3TaT69vepF2ZpFvC1j6/3aoDPjn67IEAJgFehQVJkQkTc9YpAqEReBLEk+Za2oTH+r6HEMUgfASuRY9Gtgk6iaL0qutJ59Vf6qfO5vQxl3pjs+58zpuSCD+D9lODl1+8KTYNwmEHlLNpP4QneasljZJtPdTgmzaYlzSHiv8uaacpG234POx+9KcuE3Lf4jbawzX0RwoirXlueScLurMWeG5wpITQYnsZrhur2oYHSsPKBLHxkolD5AqHWU7n7s4aD1IqqxldISlJCDIhmzZI0uAVM69zPtc3vv6J3vn2rg95cdYfaIkynFSyFT+o2IFyfzjFsWqIUjbsKzMQI0xfLdP/iwxECbJKunCMche0mlQb1c2Ji+/gnvYPyH6WTp88V9EqBRzyE77VGuZD5Ifc9Xygy776ByJWnnSdS56PLHuf6FUUevIwxErRg58NRaIz7GbHpfcwuv4J/jPqBLZMTDD5fo4AsRSceJ6XbZ1OWgW02dcat8LArm+0GaRv7BheIYRtNIUtPNQwk5lRI5c2PD/w/bgx7hudRwbi23warXrpxQc8LSJ/LwQYr9FaPq/XcKm1uImF6NtivbltfM3PgNQIBPrzyqYhgYgdCcXGZzvpr9TQ4BXGuH52IzpSeElvk997fszl4+4sRz72MW7Cw4+5PR6hT0Ob8eMe77WkOfqJubgJF9+XfdqvfClQQnDMk3ORnmNywDZ4LmAEOFOFKBkJevHGB5S+u7/H6Xt6q6DLXNG/li7NgibNU7Mirn82oKkLxlZu2jWUEODEubzhBaJPYTcusuEyf2t9l2tb3uaAwvHcMPSLjJYxsjrEj9UYMgevw4bmOSAzoLJsMGolrcxy88vMPYN245WQvnnFi9FxF5HWaKG5t+EJbm19hye6F1AsY9SFnXz2ml6NIojx8uQkvE9PqaRVdDStV7rWAOdP91G7uydfJWHzpATEyIvV159pBS+lFTOzLUydex3bxWoY4RZydPF4viaKyQZdeLGRiBig05A2zES9NazE4K8RsXJOmzZ7yYlZxSUBIiKSWZyom6wO+e3yx7i2+XUyKqRFZT67k6XVqoaFFbaX6Oc+HEiBYr36PZyrj9azR1YTiroZIG0i60siImMnkvrzSTyohRiphJ68qT+8UBrhOZZN8zMwL1ojhICkB0J8aiBphf5IgUh4loR09dJTaCDmmv5/IoQpAtCuFtFUYGMASmLFglkFMUFBbPUfrygQTKiGA7Zy+OYeHtOv6mZBo2ZUxSYaeqfBK2FOx1yubXztU+1JaJWIJzrnMmXu1URaM84v5WtF29AVhXy1cmsmuZW0hV3E42XEY5WWmtcavWXCJuZr8BK9B7/O9D+Hw0mYnJdYETguty19FB+HL1XsTFoF+FEns9L1/KvhQzKuoCnVQjob8K90b2hdtwr4XLcYRpiE5IXF5cgT3F7vzoBBEuC5rGBRV8qwiSGAApsL8/mMzw+14vX0Ml4HHuyaw3eFQ6QkxxZNYXrpOLaMlbGNGE+3ypCIVSCcGERZjLM1AHzwCmxIlgDVAf0C/MqQSrhl4MTJptpwnJiJg48lwXUIoy7S6VradJYF2U52LxzLKYvv5J/N71PqxGmN0puV3PwtkTud+3QGWWOA667dqJBf4HgFgKZ7ySCk3IyGPnNgwayfz6ck1FNAOJs6UNL0lmj7LIk3byNiIRQY3p3+NC8v7+oTRHPbovnfpwuUdN6BsS5tbKXgH6cmOPiqFF0ZTdwVm95ZY7xJv69/fqPqVZcFGx9mGvlx5kkALm97ERdJp8oyMVbO3SO/zJyuJtJCcsLw/WjonoNGk1Q+1zQ9hi9d4rjsmBzGjqXbsWKYlmWNitKQbQUkxCppTC+m0i3l/Y55nLL0Dt7qNqVltm56gaTweC29jLhwSeuQzW31ejN94SCt+6Br1ivuxfzP9lwjzyPken2YfnKKYLRZ17Mt0IoWCxhv7niLWzveJkKzgzeUjAjZv3AcBY7PeK+cHZM1TEuO4JX2j7it43184eAhObN8R8YWTrAKt8MqXsAoZbyrfilPNz7PvxpfZlSsiic657FnciSnlW3PDXVvE9cus7KN3N4+g5hwUFrjCkm3MntoM0ga0IHVC3ZW2Eur8ZqKvji7xWquu7l9tlaLILLz/3nyLAmtJ28u4bW5fUaA5VbrAioGFyhJAUOKBVc+GfL3l0KCNXiElOUcHFIsOHlXlz0mmFijncdKvru/x28ezjJxyCbGRanBK2VWx8f8ren1jb63adULTmZnmtlu7vVEWlPtFvB4ahb/aptBRoW4QhJZJdHU3hScUrItQ9wCq5yZOWpTGb5StCUHV+wBKK5Y9h8uqH+SCX45oVYsCFp77jcj09Dbj80gaX0sJBvg+5sVvbW1XEjtm0GtWc/NDVYQm4rmEoFCEeWN7++aXuQXVfsw0a/gsa55lqrcjHZWR5xWth1vpWp5I7WMuzs+oiVK9Xz3+dRCftv8Us8+zLWU3TsZHW2elE97L21un/nm6M9l/N1Wm2d+c/uMtInrIuUHP/Qu4cFHtRHtKVOgcE2MUxpo69bc8GzAA9+Nc/hUF6WhO6spiIlN7+DaOL1J/Vb+7HjXh13c3PJOz/vhSsqZ0pqbWt/u8xp/b32H49rexRGSO9s+AGBOtnnz9tzcPh+6NprI1tboq/284ZnVfve6/2fvvMPrKK42/pttt+iqy5Is996wMWB6x/QOKRAgJBDSC8mXHkJ6r4QQCEkICSQQAgm9hG462Abcey+yerv97u58f5y5lmxssI1tTKJ5Hlnyvbs7M7tzZs97yns6Zr2ZCeYNIKm/9bf+9g7hafW/hJb02H6PUn/b3apyoRAKdbm991R9DaMD7ASwU0nvux8o+aHkHdWVSeX3jpQmF2wfLFUmFB0dms/enOPO/QNue6lA3FWMqlPk3k25KeJNWtyzjD+3zfqfloG7uhf9t03pPUAdQt/c3/ZuKwdeoEiz3d/27T1wy42+EjgfoZzY/mZezO0pKp//TZ6dYjHbvT8nw8bCg2wuTtzfdtsjNVTw6r+fNtzSqOH9T72/7W5jQ7llkVeQ13uPTFFBlaPC4cD8dxYoKSUZc6tbQxxbccBQm9pSs7FsZ1NxbejKaBasDzhjskNjl6YjrXHfTbz9hunuXepN2ostimTd7FtM35vZureZm/ATYHT/o3vH2jX9QOldoD2GWxWThiGg/vSm59kWtCWhNAr5QIxrdaW8adj2Dqt4CnqyEtkQhFAS2XuARRkq5fWdEHVhQOk7VfKi6Y1AqT/EcHetea3t//bbOQQrbOh/2P1td7VCEOJqmHH6WK5f0sofFjRjlXp7U46GvvNAyVawoiXkyNE2130gwpjanQeL592QZdGmkKFV75LwO/EmLepZwU17NzfpPcDFiMX9F3thcVUDWWA5b2Yh3n47FzgJuGqfA0p9lavwDWAp+5bKXk8WPAcCowzFI6Kc9bfd0TJ7+Pou8HVgf+DPiBV+d7UDzHW7gSd4s/pJb2ynAw3AGuCxff4pWZapabT5k7dOPszkYcpgaOwSmRlfBks3Qczbssa1lKvfkj8hNPkim2t66S3rfBUCGFcHrT1QmYANnfK9ZW3nfLOXK9X7u9ifZY4PzR7RlzSlGF6+9fXWd8IFB8tnD8yFsljveX3HbG3lSdvaMReypcm16IHbsVdjvh8k7cE3v1b/7bd0oNobZWT62/+Q0Ei97aElHmWOvZfowbcE/3onY0l3rwAoBRs6NZMH29z7qRhRd1d3n3dZwqR4k37Vste9SScB9wJTgfcCdxkw04aELEWA5u2cWwd0mBdptfndA9SaV3OrWR/ViFUyBYwHNmwDJFnm1b4tk2k9sAmYYkDdl4BOo5yWm37iQAJooVjeTq7nARVAO1BCrycqbpSwbnOeY665p8DSm0tyzoe6MsgWwI3KZ0VLdl8FaHOI0VbK0BsilrZSnLZ3nH7jKTt0TN/P33CeGVzf/29trFDb6nQb/fftQ281/53T297eThrkeH/ZJK5tf3l7R4wEhgPXAp8AXkFimAOz3urN+u8x6y3CG4uSWsAAs1b9PmNuBC5FPGJdW8lf1nxWZcBgxqz3qJGZbuB9bOlNs4CBpp8MUGY+7zbXcYzMx4x8bdpqvy8z8mvvVpnZvCSKNYR24JEpBW0p+M6h8OvH4YOHwYgaOOeHUNYAcQ9SOSjxJPe1qQcqTJmCjjTUlspa2tQNFXE5Ju/DwHK57tp2OGwEfO0UuP5ZeH09DK2E5h75vqpExtGZhogDZVGhy8+aenKtPTAgIZ6ujgwMLIOaUgFcJa6EmWsD9tJ5aKiQ8XZmxEhyxVEwqQ7++jIkc0UmHLk3LT1QnRDwtK5dyjKUm3IMJR50pXtlZnAlrG0TQ4wfynhry+RevLXnTfeDpD345rf8/3Zyh4HshFYpZXE0fi7Y8oWjNZZrYbkWfjaQdevaOBEbWykKfkAYaCzHIkz7YCvsqIOtFGEY4vshlmMTZkX1sGIujhGlQi7Adixsw0sdBJqgEOJ4Nn4heEPdQcuxsDwbP+vLOGwLO+rgWAo/0ASFAMvt01fUxbHU5nlZjoVT7CvUBPkA27OxLeFT8wONLoRbzNtxbDQa3w/R2QAsUFEH17bQQUghH2C79hb5Okop/EJAGGq8qIOfl3vkRew3vFoLOd+MS77z/RCdk7VpRR0cS/Zl3w8JC+EWYc7KUbiuDSgKxfOQ8Tm2hUJTKITooPc85Vo41pZGAqUgDDR+sNWzMvdWbzZ8abKZgEygyeV9yAdopbC03uM7lJSjVIMCrXZKbHezpUBDMqf50GHOLoMkMAXB3i2buslNSq7kT60v7+3Om4GnjcI1DvgG4vn5DvAB4DjgbgN2fgmcCAw2ytvXgF8BK4BvGav1XcAlRhG8ErgMOBP4D3CfAWOPA5PMeeVG2YoZ0PYE0BctHgJcbc7VSM7CacDtwAeBY4EHzPmHGgV1g7nOmQYonQfchIS+HQXcDxxmFNl/A+cYq/u1wOytb9BwrwJ2pQ7Ttj1L2z6uqRsuOxyeWwEjB0DBh98/BQOrRAEqi4iCk8lDIiq/lYJUHhIR8cJ2ZSQ0CCXKVswRCzvIdxVxyBcElLm2KF5VJVBZIqFL3VmIOuLdSuZEyVSIchVqeSEUP4+6vRZp1xbFqyImMLQ7I2OqiENrstcr5liimLYm5fiYJ9fN+aJgag09OVEkcwXpqzQiY+jJSZ95HyKueB0yBVESK+O7J8zqzZrfw5HlB3BO6UTu7Vm4rSM8xEs6w6zji4DDzbqdD3wBeB34h5GLYcDzwBwDRM4wwOU9Zk0qxAN0DDDIyMCF5tqPIV6mbxkAtNzI5Qrgb0YuDkA8Wzng/0yfKw1Q+5qRv1nAUiOjq4GfG5A33lz7KDOuvxhQ9KAxVIwz8nOdGesb2nivmlNKRkGwi0WedybXyLYEtNQkYEytgKFPnQuja+GFFXD8eHhlJby6Dr5yKixvhkWNcNkRcN1T0tePz4d7XoM1bTCkGp5cDAcPh0NHCIj6+r0wqgaGV8Gadth/MHzyGLj5BQEcBw8XGX52uazduCeA5UOHw5+fh8mDYL8Gue59c+G0SbCxS9Z9axIOGwWTGuAb/4JT9oOzpsB3H4ADhkBnCtrScOokWNsCtRViRLnmAvjzcwLevn66XOshEw2yqBGmDe+9/pNL4NT9oCMJw6rgzP3h54/Kd6WRHcQ//SBpj6le/91EeLU7s3L8ECKWYmhpBAtFKghxLUXctmgrBLR0ZmgojzKpPsGCziwbu3OEJR4J18bSId25gCMGltKS9VnWkUbHXOKOhQt0ZAscMiBBJgiZ15KiEHNwHZv6mEuPDsmYXBcr1FRGHZJoBiU8PKVI+iGOUiQcRUcQsqk9Q03C46CBpaxK5lnamiKMu8Rdm7hl05IqcNCAEkLgteYkhYiD49nUxhwyWpMuPnNfUxd16AFyShH05MW2UR4lbilygaYzCOlREKZ8PAVHDCqlxw+Z3Zwk79jEYg4VlkVHISC01GandCEIiQMlMZdmP6TCs4krRVMQFiu/ba5B3xD3SIaapIIwlcezFEc0lNHtB7zanKTgOlieTYljUR1xsS3pJAg1XX5It4IgVcBVcHhDKdlAM7Oph4JjY0cdSl2L8qiDZ1t0ByEtnVkKtoVb4m72CAUaorZFqVJ0ZApMqy2hEGrmtKQoRBy8qEMumYN8yJQBJVR5FhMqYxB18LuyOKWRzc78Paito9BDnJ3sZPcCpXwAlXHFtOG9yUUrWzTfvT/P2g7NxYfYXHG0IKjvPpDnpVUhCQ+uOMrllElyzvceyDNjWUBDxbuH9c6O8KuW596JniPAjQYsuUapexX4o1GCPmEAx5eBh4ELjFL4mgFTB5qfJ4yi9wPgt0YR/ILx9txgFLMvAQuBU40nyjPHJYAlCNHBR4B5fSzVlwG/B2qQsLs7DCi6DlgG3AlMN2OpMWOJGbA32fQzw/R5p/luhAFUD5rxvmys6ZO2Bkrvr5zKYRWTId+x5ZttR4n0bSU7UajzO2CmgDCATA7K4vCV0wRErOuAlqSAj+HV8PIKUdR6smJBf2YprO+Cjx8Nt70ioXsnT4T75wlgyhTg9Mkwa5UAqYq4/D5kOPz+GVjdKqFLHzoMVrTCw/PhK4fDK6ugPS0gK+6Jd+v8A0TZa+oWC3iJKwDr/QfBfxYImDl7CsxaA3PWSb91ZbC0Saz0D8wTi/9PzoOXV4sH7ZjR8LNH4cChMqYfPgxnTIbT9oMbnwHXgvMPlOtNGAhLmmRjrS+Fe+bAxk65N2/+RPxd2hE3txC05ss1x2wPKDUBBxkg9LTxqr5kDA2vAn8Avmj2y/nAXAOmFgCnAJcbIBQAB5vjKsy6HGDk7iojQwAfMgaHW42xYrXxkv4ACaO9Gfis+f5C4JPA9825DQYUHWJk6hYjizcYGZkJ/MwAqaeAs8w4P2Rk7C9mfvdsE/cDv6s7E9sph0Lnlt7NN3g+3wIsBWTMs3Pe1NDQ3A2HjBBA/fxyGFIl3pVjxog8jauHQ0cKqH9uOVw5HVa3yfqMuLC8EQ4YDCdMgJZuuOsBGH4QHDcOnl0MLW3wo/Ph7N/Jmv3w4bCqFc7aH2auhoZyyIdwzHB4dC58ZDosa4QNrXDeVFi4UcZw/QyRydOnwL9niVHgksNh4TrIpOC6i2FxI2xsh88eL/MZWAkfORKauuATx8Aj88XAsbJV5Lw+Id6svA/vOwheWyuesU8cA3M3wLSh8J9Z8M3TZaxtPTLHjxwFX7lLgNKbt+yOax4aLBvsKPw30M3bFuRSYpiy92y6+OY7HOp3IpRoz03KVoOwrR02XIe5ArXlMWafMY5S16IrH6CUotK1+PzL61mc8Hjk1DGbj//EC2u58eX1nH3oYK6aXMeaVJ5T6ksBuPq1Rn7w7BqmTRrAddMaWJsqcFqDONB/u6iFzz2zCqc0ysxzxvPF1xv559I2wkLAJybX8fNDBjPtoaXcfvRwDqiI0p6Xgg7Vns3VszbwuG3x/DkTyAUhMdviVwua+eKTKxg3sorbjxnO8p4cpzSUYQO3LG/jQ0+twkfx/Lnj+c2CZq5b0AS+5sLR1dx+/AgOfWQZryxv4+Dhldx/4ijqog5dfki5Y/H1VzfykxfWMri+lBdOH8uQuKjAjzf2cNL9i6kqjbDm3Al8+JnV/G1pK25ZlAIa3Z3j1pNHM7oqzpRbXuMTRw3jI2OqGXPvIlAK11b4fkiJrXj1rPH8YE4j1728nqEDpZ9Bpp+HN3Rz+hMrCToyXHbgQH5z8GC6/BANVDgW1y9t5dP/Wc6g+gQvnzmOQTE579nmJMc/upygI8MvTxjJFaOracsHVHs28zqznPbocjakCnhxMbwG6QJTB5dxw8GDWJsqcMYgeVZ/XNrKx55fQ84PqPIcnjp7LFMqo2jgExMG8MkJA/jMi+v43YIm7LLIniV2UBpCq0prZ6cQ2e4FSn4IMU9RGe/97CcP5rnlvhxEFRMHKDhaPn/wNZ+ZiwKIKZ5eFLDwB3EGJBQnTbS5/ulC0SX6bvAmLUqu4qaWF9+pQbyEkA18xnhjskApEjLUaL6/C/ieWRnPISE7s4FpRslqN0AnZ86Jmmu0mf+PNCrSIKNMLgC+bbxTAw2geRU4EvgucJsBMMoAoh6z1p4HRhmF0jXX+IfpY5AZW7Pxav3HKK9541FyzNwUEqLXAlxv5lVilMMt2qmVB4AVpdfnC2imAh9EkTbK7Jsp4QVzz4a/5brP+qLcoOD22dDdAxcfDhceBr+5HwYNgP2GQtyBI0aL5XxtOzQn4dDhsL5DFKeWLqiKwudPhLtmiSJ45hRo6YQjx8D4BnhiEQyuEMXqW7fC0ccJ4Mnk4f9OEq/QlMECcmavlfChqhJRNI8aDQs2wLAa8XytaBYAk8mLZ+eUSTCyDmavgAMaoDMPV50Od8yClmb4yinQ1Cm3ZXIDrGmBq88UINdQDp85AprSsLQZzjtA5jh/o1jWPQUqlFCiMdWQ3Q9+9JB4Et78RXyiWZ81b767KQel2tFBO5a61aw78+zz1Lil2zsxZmTid8CLBhitM+turAE/XWadd5m1uNx4QUuMl2hxH0/nowbcPGi8PgcaYFTMdesEVhkgtdx4eeYasJQ2360BhhhjyF/N3JvMOLPmd6fxdA0w3t12I2/d5v8rDZA6BzjZeJU3GNnZZgLdNQ1nc0Ld0ZBeI8WItwQ/7yPQx9Ibghi8iemgG6XqkTfSm2yhGmIRGFoBi9aJceKlZdA2SEDAfbPhiFFw/sHigZmzTtbqLx6Ejx0PAytgSJkYG+asgyuOhPSHpaBvY6c4046YDCtaIDRrT2n48YPwtbMg1Q3PLYMXV8NXToJBNUK6UFcmRobVLSIvzy6DJY1COrGxAz5+rHh0UlkYWQuLN8DQWvGO/eZJ+POlsLQFPnMrfPMsmLcMTp8IC1bBCVPhJ3fDp06GMYNg5groTsMZB4mx8YhRsh9s7IJCCNd+SABaPCLyfNPz8N2zZSzhW4FX/TGzfive5BkoXCcktDL4uSUE+dvf1Qq+ZYFfgHVroKqGxSPqZM3s6RZq8Gzx7P83MDdaCrJ+DbmgN4/urZrn0JL3Of6J5ZQoxRMnjubmle18/bWNTCiPMuPk0Vy7qIUrX1rHTUcO5fdHDOXGpW20pPOML43wSlMS62+v8/MDGvj+AQO5dmkLLekCk8pjrOnO4976Op+bMIBfThvEbWs6eWldFwON14l8gIo6fHW/ehJGdzz9qZUM9myePmk0927s5tMzNzA46vLcaWO5dUU7H56xio+OH8AfjhjKrcvbWN+dY2xphI6MT/y2OVwyvJKbjhjKXeu6uH9pG9URh5htiWHFsfjyfrUAdOcCiDo8espo1nXnOOOJFfRoePGU0Qwu8cAP+fvRw3AVWLe+zrEDSnjq1DF8bupAfr+sDRu4csIA/ra8jYLWkM4zoSbOeSMqmdeRhVBTYivqos4WvhG0xsKi0rNxlIJ8wG3HDMNWYN36GifUJnj8lDFcPaWO7z++gtGlEVam8pzw+ArsUPPo9FGMKI1A3ueOY4dDqEncNpfhpR7zzxrPD6YO5OuPr2D/ihivtmc45cmVjC5xuffYEdx34igOum8R+SDEM2F4WmsmV8TYlC4Qu20Ol4+q4neHDuHu9d08PGcTd1w4mSFxh0PuX8w/p4/itwuayRUCrjtiKK93ZXm+sQerxN1zXiWtQOlKpXbO9rp7gZKtIFPQpHK90xw/WEG1Ih5XlJf1StuJk21mLgjAB0vpzZv94SNtzpnqcMtLBUYNsPb5Dcf2uKbled6htP2Y8QYVlZNjDejYgITbHWksyq8ZcHOSsUj3ILS9jlHEQqOkWUapqzSKmWuASpU5ZpUBXl8zQOhloywVkLCem4CJpt+XDfA61ihVOSQcyDPen7nGyv4+8/9FwBhjER8P/Ni84Bf2scyXG2CznwFU5yJhfPUGaG3RZnbO47JSUyuv10LaQaguR/M7LPt10BVvonwXY/be/C3rWOI5ue0VKC+BiQNhqZYE9ZYUnHkQJPOwoQP2HwoLN8GEOrj5MZg5F8Z9SCzJh4yAmjK443XJXzhipITqvbYWpo0UIV/dKt6dO18TrxTl4jlauBqSIRwzVsKTHlskQOrUSRKSpLVYxp9cDNOGwBlTJJQnDOG+OWJlX9sOizfBgDh86RQoL4N7n4JTxosy6ZSI9+fWJ2BZM3zwOHjiVbjmI1BbDv98DVJJGBCDh1fBhcdBRMMP7gSnAkbXC7AaUA4buyGZFWv6DkgZ6Ij83q6WYqHcjQTh+bhWlGh4/Rax9S742w8lqzQAqGjtCAzw2Qh8BckDDI0X5xkDVGLGW3u7WbcXmeOPMB6i/Qww+ZhZv6/Qy5xYZmRkvVn79xvAdQSw1niyArO+bzPHm+Q34kYuo0Z2TzZ/N5rrDzbHLzDe3eEGfF2GhPWtMEaQbbYHuhfw2dojwHEkRHLLt4xDgYtAfR2PKAHbj2DQdKOw39ITm8zBgUNgvQHU+w2TfKCauBgJyjwBUmgYUCbe2oQrIZuJuMje31+BMXUwfQL87knxGv3gPfCL/8D7psGLywSMDCiDVS0CAKtKIOFAwRXjw20zBYB89ChRgpq6RC6SeRhbJ0aAmCee2LIYvLBS5nD0aAkL/NNLYLtQWwID42Db4FkS2pf1YUC9yEhltXjbBpRDiQ1ODlLmpd3YBu89QK69qBGmDoFnlom3acMC8ZBZIdSZ6xeCHfHw2aDdt/DqWXR3b6R08JdIzriDdXffjlfx7lXw8z2Ay6v7TeeKj1/Ma2MacFvadlzZ32UlTKNdC10RkTikd3tzLVRbplSlCgIAdwQn2Yqc1ry+vhu0pqsQsKAzS+fiVsZNH0kAfOultdCV45uvbODysTUcOiCOhyIHfOq5tejuLD+dtYEvTKrlhLpSlneJfelTz6/B78jwq9kb+dkBAzllSDkvreogHYRi7ezJ8ZFJtQwv9WjJ+SgFmzb2sMmMY0V3ns5FzRxy+FBKPJvvvLgOcgF/nLuJq6bUc9KgMm5dLqmnn312NfnmNH/uzPLtKfWc2lDG/UvaCLSW10pPjvMPGMiBA0ooAMm8z8EDS6lwbY54ZBmL2tIQsVmbKuAHGko8Dq1L8OVnV6PbMzzdk+PGxS1YliLmWPjAtAElnDSojMfWd4MfcuVEAWHNJtcoAHoKIWR8sMCPupvDnEM0qUIApR6H1Cb4wjOr0W0ZnkgWuGFJq+QTuRaepVif9lmztguCgA3JnFi7EhEOqEnw+WdXkWpLs6AlxW2LWzh1WAVft4WsZmlnlta1nbTmfD6dD/n7OeOpK43QlCpA1AYFnmURAp99bg3Z1jTX9+T4+YENHNdQysMr2jmyLsEF/1nGzCWteKeMIZMPuOGZ1fzflHouGlnJ82s7Ubh7OlC4HLVzGvvuBUoRRyxhM9dopgyWz/7vRI+Ep/j4zTnWd/TO/5une9SWWixoDLn0UIeaRO8uVl+m3iEq1Z3cSMpZmFz9TnqTnjegCCRM5zcGMFyMhAp9w1jHswbgdBiPThbJY/gtkmMxAyGE+I5R7OYZb9LZRmE7AgmhO98oWS8aIDTBHOcaBe5UJOn9B2ZMvzM/DxhF8vemv1uN0jvPqEvnI8xgn+vj9ZqPhCH9GviqUTSrTb+/M+Brvhn7mG1ZyJ/JboSyMsk78DOSaG6xmoJzLelMOWHqTzhlWwdPbCuo4lLjOduGsqckj6ciBj0F6OmEy44UNTpiC2B5dS18brqE+jw4BxZvlJyGS0+AQyZJ7k9Tt4S+daYEqJQn4LU10NwF5x8KyQy8vBSOmSTJ6JUxOYdQgNmkgfL/tiRURAW4aQ1/fRHG1oolvdSDsfVQVQY3PA0Rk1/1melw7X8k5Ofio+D15ZL0XlMGx06GTACnTYbXl0p+0idOgTkb5ZjPnSHJ7d1piFiQj8G0MTB2sCwdbcNvPgpPLBFQVloi9zTwRYn0wx2xHv3HeA63rWxbCkIFYQZC6yCCyJ9Ib3XR0OU3G7ebQ9hq5KPYbjEg52Yk5O0rZt21GA9OwVjoZwBPIjlFo4CPGs/meuNhzRvv0gIk3G2juf5vzRrOI2GynzXr+wPGeDDeyOLxSAjtyb3eMV4wcvySMWB8AglpvcQYF4Ya+b8QCcf7iQF3c00frvFubbM15ZOQ9HsZ2bYUhduJcD6W9mlTv9kM2bb3XFQ4HK2+vN33jBYLNI3dcN88+SybF49Oe0rW1W8ukbygxxZDwoPmdljTCbd/Em54RggXPnGchLA+vhDOPlC8pI8tlHDTte3w0AKRPbSEei5tgjs+AQ/OF+PB8eMk1+++mZDNwbETRA5/dB7c8jIs2STeJUsJ2UOmAC+vgvoymWdVCdx4sXhdpw2Hv1wBv34CqkvglivgztniNb39eRhUIfJ70xVw+yuw3yD44CAxMjYnYXkLPDEfJg2RvaWpG264G776AXhxOQwfAFccC7e8ILKj3qpGk7pBPJ76TR5UCKGeSMiJRIZ8k+rjxCjybvMi5fLQ0UFYqTjviou575wPQK6Au6lJgOWebo6FShVQ3XlTa+ldDpQ04KgyHdlxD5nWYKEIYi4O4Cgo8SxIeAxOROjMBXSFCqIOecukyVoK21J05n1SERsqYvS4Fl2FgHLbwlGKHj8g49ry3vNDmrM+lY5VTBEjF4g378Ojq/nZ/CbOGVZBxLLknWaBqxSea0FJhMGJCFk/JOnasqcEIV2FgBLXRilFCHR5NlRGIQjpDkLKbCFD0EAu1OBYfGRcDT9e0MwFwysp9Ww686Kz1lTFYFMSQo3WGl9rcC1soFEDCQ+3PMInXlwHOZ/9R1axsjtHjx/yuUm1PLaklclDKjh0YCmPbUpS4QhXlh9q4o5iVE2ctNY0dWbROZ+wKo4CfOPRtIANfgilEdyyCJ96YQ3KsSERIQw1MVtB3IXQxnNt/EwBIrZsN6GMDz+kJdBEzPvVDzUR1zKkNxHOnjSAlkyBpkxBHrIuioAimQ9IO7boIUFIczagRCmIOYQaGgMNFVE8DZGIA3GX9myB8ojTy06xZ1uZDpW1vaiKPQ+UlBJl77aXC3zkyN5rl0SEYfLllQGr20KGV1vEPcXnp2/7NTt3Q0jcU/v8LmJ5/KbleYJ3bke8o8/fnUiOULH9GiE46MtksMT8KANGCn2W5ZPm9xzz+aeNsvYfYxFvMxZpx4AnzZaMeq9tY3xLEfIGbc75eJ+/i1vx3cZiXyTo/YFRBIvzu6vPHB4yvy/Z6jqN27o5yzPNXLP033x+4JlgJUzOhQXK/j7R+CwKHIfiaZTXR2HIbw2SMF6w7TgyQvH+PLZIQErEgW/cDYeNFB/BilZIFyRcbmkTzFoN5XG45nE4e38Jn3l6qSh06zugKgEnT4B754iyGGp4cK6EDqXzsKRdQM/RoyWvaMoQAUl3vSoheo8sECv76Fq493UJ5dnYKWGsHzgE1nbCU4vFyl0ek1ChO2eK8una8KcZcOx4eGYVrHoFJjbA1fdKjsbQwfCPWXD5kTKWmlJhH/v+PeLJqiuDSWUCsDZ0Q50jyeqn7SfetRnLRLGtSIBVIcpefdmO7IzuNhn2iisxZ1jW7Oj3iBKBzGPorcJ2rQLW9iN51xvwXmwvGq+ObzbTS01PVp81t2wrIIcxSvjGExQYID+/j+wV2yokHC4w13+2z8R+YBaj3+ecv/U59+99xnyRAXTFUKlv9jn3r2ZOfeX/HzuwiUPB3rbtQANK/56I/jk9/JUcPjXmOWz9yhGLXfxN3zFay1r++aMSBhr3JHcIxGPZkpQ1uWSTgIiaEhhZL7lvCzbCU0vE0t3YLWF3Gzp7Ge0WNcKQSsmrC0Px9vohDKuGv7wgXtcXVsp3Nz4jY9lvBGxKwU3PiRxv6pGcKc+GPzwncq6R89EyvicWizerrlTIGNa0wdz1IpvVJQKwZq6W6zUnoTYhHqJFm2BdqwCrG56GodUwfTx8+V9ybFtO9oVQw+hxItetSQFa8xtFhgdX7ogCG92u9lHMCFc2VNf8kLaXniaf7SIx6t2Vo6SAjh4IItx9/vt4z+XnoUs01qYmnHwBbdt7TSXAUmD1SYJ99zuW4m83qqfIut+R86mPObxyzni01pS5NgroyodUeZqIZRFR4pHazH6vBJ7YloWlVC9xAH2cqZZiU3eOs8cPIBtq7lrSyhf3q5MQtq0fg9Z4lhKGNtVLxx9qcG21uZyi16cvQwBgVFxFS0+Ow0ZWkbAt7ljYzBcm1VIdc3luWRvXLGzm0ZPH8NzUgWRCzQGVMW5b0Q5KYSGhabI9alTcFe9UqEm4Ft96eR3fOXwo4+oSfHJMFc83J5nfnuFb+9cDmqasT4Vrs/TcCVhAVyHgpEeWMbMlBQbgYYkbv7gdK61RMU/sKVn/jcuxmHpqKVwFYZ9aeIHWuEqBUqxO5vnAiEpevmAywxMetVGHcx5bDqk8XlW8915pjWOAr2h0igABjHHLwrUU/ha1Kov3WGEblt09KjJKQ6hiYaA80Nl3BiiFGoZWKZ5ZFvDBm7PcepmEi9w5u0BZXLG+U/ONu/PcdkV0u9e4+zWfxxcFDNrHyRzcMhalVnNT60v70qj6Bl6Gb4KYNdsPJyv08QYV23Xb6WNnx7Q9+rm+41xEL3Pe9uawQ2PIaZ8vND3KPakl/GHQexkbGQx+OygKhNbfUJGrCJJPo30Ja7Pj4JRBkN7xN5xGQnFmrxUrjdYCjF5dK5bxQRWisC1oFCt0ZRy6skL08O37xOIVcUVJXNoMfiM8OE+OizpifLh/jnzvObCpS6zgd74qhAgDK+BHj8B/XpUxRB14cpEkkTuWWNXDUJTEz94unq+4J9dtNcDuby8J61ioBZA9NN9QMnuisHqOAJ36cgFGV/4DJtRLONL3HhRa5EcXyNjOmAIb2gUgnTMVXlsH988Vtq6mLpnrzc/30imXRXeS4ljJZgfQqaBHyUqOWtXU6tMo4ZM4kTeuGg+uHHY4N7a9uqPrNr+N9RbsxFq/5S2OLWx7fuyMhno7W1KOB1v9vfParmVLSFhY2LYSrnkCVBMjgx/j8mVsC3wFWdtoHEHv89lRJTdfkDWW82UN2kpCl2oS4hkqjwmBSU9ODAvpvKyp2lLx5j4yDypKhL77+eUQ9YT0pDMt6zzuSQ5fxBF5yxZExqpKRGZThpWx6NGyLZGXB+cJ+EdDOifyYCH5Lo4NuayMbVWLgLmxtQKeVrVJDmEugIcXQFVcGC4rYzJ2BcxYIkVor31SwOHiJpi3QcYXdaW/UMtY4hEJU01EhVZ8Vaucu3MPdqutVPXWfFLWWeRyNSjrR3gOkHx30LhZSkBnZ5pcVYwPXHIqd598IqQ7cRtTomRb73Ce87ufDi+2uy6UcCyygeZX85tQtsJSipasz7z2NIfXDqAvOXTxtgV9a4ttsZrVZiAUBpoKpbh8/AD+sqSVVl9jv8WtD9lye9u+qqlQKHyD2vJaY2vNJ8bXcNvKdtblAqLGK0YQcuP8Zj41sZYqQ3jQdy59nfQaJe9lk9dTG3N5pT3D35e0cPfpY3GV4pQHl3DxmBqKeSkDog49fshRDy7BVXDDkcN44MTRHHjfIjry/hZezCIg0yi0DlGm1tv2+Hh08Z5s56VUHXGY057hsy+updRz+OGBA/nq/gO5r7GHvG9ylLaz/hUSzVzcbrY1gpBestQ9a8xQoIhZjo7zVvUx9xhQkpUN4+os/vGKz+rWDOdNdVjZqhlQqoh7cPfrASddk+Urp7gcMMTaTDO8vkPzz1k+1z5RoCJuinfuqwU7NViueJN0f1HR3dz+vrsvOCO5hoOXXMOz7qlMsYeD3wNh6udMOPhcUnPfT+vL/8QpEctq2SQo399YVHdQ4fMDASCbbbiuKEfFGkSFQABBeax3p4y5ojj13ZVcifOlOrGluae+vHc3LyZz1iRkZ9nYafI8Rks9FkvB1KGSBN7XcqMwY1Rbfg4wqLK3vlHMM0qY3rL2EYiCGXclbBDEuzS2Tr4viYh36PV1Mo/9h8Arq0UZLYvKtSIGSDZU9BboLAQ7ED60HUu4DVRoUcwd+2pcew6pYNY2XwWOwsrE99Yavmcv9TN3d18wqdMEVgFbORDmtvey+RK+fSe57C/JFzZRtL7aEfOMd9K4VgQpfV+2tlnvdWW917OdzfVXGGg+t+zeY7SRi+LxTh8l2TA54YcCcurL5fohvf2Hurf2GfT2gdqSUj9iji+SDZXGjDYQiIGhxJP3oGOJTPRd20UZGFgu77cNXTJ+P5Qwu/KYjKOYu6fN/hI19zXmCfDT7AJhgLVZOevlFg7Btj+NV/MXokN662Dt814kBa2tYGW556xRvPfCIwhKI1it7Ti+j1b7EEJ5d4Mlb3cth7hj05Qt8I9FLb2ymcyB51ASsckHmpwpwGyp3hrPCkWgQ8IwNEy0GhtN3ryfViVzfGh8DeWuxd8WNXPIiMo3fRah1lIXu0+xaNdSFAK9WSxyYSj7UaCx0ISGA741XeDUkVVU2BY3LmxhdG1JLzDxQ3519DCea+xh+m1zwLaY8qEDqI25fepMq973V0EMmNp4X7yow0/nN/P9gwbx2IZuVq7pZMCBDZvl3LMUPYWAuc0pyPpc0LWU+R+YwkENZbTngi22zy36yQeE5n57QG6rB6q2sFb3Ftx2gYLZV8s9i8VdWV5Z1g62oj2Z45X3TGJqVZzXW1OiF5h+/TAkKN4/rXGUeJEKWhOEoMM+fPrm3e8HoTiltN4b0XeeQkV35oTdD5SKCtd+DRZLmkK+eHuOAZUK1xGrWkUcnpjn88KygOG1CseCjpSQQHRmNEMqrR20Mr+z3qTkam7a+3WT+tsutm4CTi08zsmFWi4un8JJlQeAY/2exOjPEkb/ieVI2J1y4e1Sc2wv7uKNOR/bOfdNztuqeB6uLd6nrC/WdtsSjxUI8ULR2PBmsSBbWO12ZMxGYcz7fcgYtCiKxYKgGvludZuEO6VyEko4tEoUv2LB0EBDT0bGvsPKtTGNJczYLGscgX8YbT0f2La5LISoS1O6qV8Q3qKtyHXwsTX3clP9ZZDftB1jWLiAMvcZsvkf0959GbYjnqR4DKJVu5fxS+/A53oHjt/emt+Rvm1LjATZPjXDtj5Qb6f/4rG2JR6zjrSE5JmQFsqjIgNKiWfa5D/QkxU5bjCAqrFbjA6lUfnO5CDQ0iMKV4Xxur2ZcVEjSdeuyemjAHnnCpLrS2i55Sacin0fJCklYZrJbroGjueKj36Ku6YfCF1dOM1dKKX2LZAE7/bwO2u3zF/BprzPoLhLZdyloyPDsPoEN58/kfc+sYIN3TnqIg4D/JCWpiQ1DUKMsDHnk0NT6thUoWhu7MGpjFFX4rExLV7vqG3xnmEVfPK5NZDziTnWm66fpnxAwrWoCEI621IQc6lOuLSl84ShxgIaUCxrSkGZR13UYX1WvN22UlwyvJLPvrgOevKUD5Yc56QfQsLj6Jo4X5y1QWSxxCXmWHIDfZHLBltBR4ZCusDdZ43npfY0f17eToimKuayZGMPn3lxHfM6MxBxcNSWiEZrRMYLAfGYQ9Sx8P0QhcKW4kti+3Rs6Sfjc/dZ41mczPH1+5cwKhFhQzJvEKgyr08FuQAbqHcsIdNRipEJj+5CCEEoxXQ1YmhRisqIgwMSRhdo8t15MGCozHOoUhbrNiWhMkp9iUtLLiCf9bEsGOxazOnIkleQTcu+WpvweLUj04vc9qzM2Aq9U/G4zh4ZhmtLWE9XGkYMVAxIWHh27+TH1kJbUtOV1oRIDHg6DyWeIhHZvKj2zaZBuVzb8gJ+vzfpXdUayfFX1vHX7nV81evhJ5nDb6U0eikDDvkcucK1Yt0IIExv3wqo1GZLyeaY9LCYI6P6YCzdK/HKkmMs81FRMSp6VSzV61Up1uAoftZX2ep7bBhKX3af62gk0by6RCzXTd29bEXFcRb932Gv5Wjz7mT1uY7d55ji9ZW1ubK2WMed3vEEuteCBRL2NLQK3nsg3PoyjKuTQpx3vyZW9rF1EtZX8KUYaHtarmFCGN7UOptHgsry5n57fB1LP41rrxKL+Fby6pazPL2O9zbe3i8EO9D+3PMK760ax2mVB0OuadsmcZ27mnjZQyQq98fScza7KIJg+3LT15BGHy+i6uPl3NZ3Wx/Hdo5R2/CWqr5/6O0rrluMb6u/MwWRh0HlokTYattz6jv+vnuAY4rqupbUGHtVFDoc+41zsBR0ZsSre8RoyW2MunD2VHh1tch0VVyMIM1JOSbmwcINAuQcq3dveoMB04ZISe/4/SS4ZZ9Ab/oehdRu0Yn3uGsm2QHkuOqCC/nFuZeQrxmE1dyO4wf7HkD672i7nOBlKUXCsYlaCjybh9Z3cf20Qfzu2OF8efZG/nz4UI6vjtOe9mkzRAi3njCS787dxA+nDiQXaJ7e0M1+NeK1ufXY4Xwm7vLFiQMA+PfqDvBsxpRGaM343LyiA0o8bCNTzua9Q1HiWHhKdNOnG3vIFEJuPH4EH31pPd+bXMdA1+a2NV14xkt8wzHD+Khn8cGRVVRHHO5a0wWOYmDUIVMIuHlFOyRcLNNXKuszZWApCdfm2aaUEDlpSLgWlREbenI8sbGHnxw2hEfbMxw3oIRzh1Vw19pOClrjKSXECTGH3y1oRnkWxF08lFCfa8j7mkFxl08f2EAM+OFBg5jbnuH5DV00HD2MUs+GrixPbkryyyOG8GRHmhPrEpw7tJwPPbuGCWOrOWFwGe95amWv10gh53XnmNHYw2+PHMbryTwHVMU4c3gln355PYSafKA5uj7Be6YNYnDM5RfTGnihJcX8dV3sP6ySmw4bwslPrmRtj0Qh3HzMMD4btfn42Bo8pXhsQxck8zyyros7TxzN+22LvB/SUOpx7VnjGFPicd7SVvCcvWFXsPVOruvdD5RcGzZ0alwbfvsBjzMnO5TF1GYlMu5BT0Zz9vVZFmwMOf9Ahzs/HmH+Rs1V9+R5bGHA6AFqL7Ff7HxzSlmcWslNbTP7t9B3a9Pw05ZnOL9+OIfEJv+MoOdHFFK/xdISJm17EtKzteXYs0Xh6c6afCTES1oWFQWlPS0WX9eS81NZ+TyZF8uxH4pBoCIuACFtQE2mIFbiuCeWKK0lJAF6w26yvvQZmGtUl4iFeX2nGUNEwonWtcOlh0quxG2vSPiQZUmIXmWJAJ6ujOQMbeqWEFdLiVcnH8oYIo7MszQixydzYu32feNFckXRq4zL7+6s9B9o+X9NiQC5s/eXQrS5oFdJbO6S4751Jhz/K5g2TArhfuMesYYlImIdt7ZT5FAhTGvFnSvgUNxwIg6fJboNpi5lgVPKV5tm0LLdFLn+tnU7fc2tPBJoTimbAkFqW4e0kNcPUeJ/nVLrws15SV3iqNisc5vwFRq7JP9nQEKe7aYuYT0si8LKFglfG1QhBZq7M+JtTJjvahKy1la3Sr6ObYlnpiwq8hGaULbGTvGuNJSbMFFPZCydFxmJOoZy3MhraDyy3RmpaxZx5DotPZKHNNh4x5JZ+PH5QtjwkVtkfSolshZxJFzO18IW1dIjsgqyF3RnRWZHVMOnjpXaSM8sFQ+RZ4u3tSst/69JyD4RdeCrJ8OIKmGHjHtw5fHwyCL43gPwpw9K4ea/vwJXHC5zmdUAV/0T4iW9e0PfqAzLlee4cSkmgxwSI79NuG4DOnMfg87bd10fSkE+D609zDz2YC7/wHTmTxgK3V04LV1YlrVFJYD+tlvbroX2GDrrl9vSrEsXoMRlTUeG9z+9ipuOGsYFwytpzwcc+/BS6MwwZsIA1qQKbMwFvHDaWALgwqdWQXeOIcMqWJPM83pXlhdOH4sFfPyFtWxsTRErjzK3M8stS1vJ5X2IOnT7IXM7s+LlscWwObM9wxozjq5UnvOfWsGdJ4xixXkTyISai2aspq0pyRHjamjK+bzcluGRE0eTcCy+OmsDczd0Y5dFWNqT48HVHaQyBYi5pALNop4c7X7I9Jo4M1pSLErmRba1ZlZbhjWpAkQdLnluDQ+fOIqFZ40HBb9e2MzfFzQzfFAZr3Vk6CqIt8YpkzA2vxCwKpVnVlsGPJuFPTna8wHf2n8gUcfiubY0lzy1ki4/ZGkyT2sugJjLRTNW8dDJo1l09gS0gh/Na+KWuZt48YLJ/HtNB/9e0SEMuKk8i3vyEooXdbhoxmoePXUMs84YRwD8ckEz1y9ogrIITzf18JnxA7j+8KF4tuLf67v52PNrAKntdFBVjDLHwrNgVTLP7I4MT5w6loiCz728njlNKaiKcdGMVfz9uJHcNn0UJRZ8ZUo9TTmfMx5bzoKWFG5pdG/UIAuV2rl1rfTEb28C6hBa57e33SigJ6sJNDzw2RhTB2/bRJX34dRrMzz1us+Xz4nws/f0sop96OYsd8zyGVdnvU3PUhSwcNQ0pLjqbgKCZXxy9W38vm3W7n54w4AvI7TXPzbP5PMINfZ4hAb4Zwgt8O3AP5GimI0Iv9okM88YUldoDXAj8EPz988Rdq55COtWKXA4UuzSReoVzWBLNq8apChsGUI1PhmhD7/K9LHIfLbUfDYTyZtoN/c/bTbao813BXN8J0Jz7CLU44sQGuNnzZhB6jn9FCGVaEMomq9FqI5vRupH3YRQip9mjl2IMI/9x6jShyGMesPMz1UIDfrXgZ+NjtU9uWT057F0cA9BdhGorwvdtN3rwZE2F6Um05YUlqoLpwlJwdImuOgQSfpeuBGuOg3+MVsUr640DKoWoLJ/A/zlZTh0mChxN70EJ44VxrofPwJnTIKjxghD19pWASaHjRJWK9sWuuMjRsLtM8WqfeRoof2evVZA0dQhcM8cmLtBLFmfmw5/e0FqFfXk5GVxwcFSk8Wz4eDhwpJ38kRJDLcsOGQ4jKyCGcuhNQVXHAF3vSbW6nP2F0KJcXXC2NeRljyMW18W9r0TxsH1M2DqYAFrNz4rgC+bFVrky4+Bf82WAOkpw+Cb98FvLoCr74MrT4CVTVLH5poLRbG85UVRbntrLP0IuAobSCtZDUVbZ4N+kBaeoUP/9I1U1RqsWn7Hf/hM9wNvJnvTzPr5mVn/vzfrPmXkb4VZzw5CwX+JWf+fRWi4PwRcY9bpJoSuvtms6VuAO00/30TqjH3CyN6VCI1/C/ALI78zgC8hLJK/Nte/zFx/rRnnD81uu8HI6Ciz9n2zF3hI4efPIHThLQib5SlIEdvbzTjipr9ttjNKxvDAsI+J52FbSnSgXSLOs0TCb6PD/2zWjnopqSbi6wWEWoqojhwgHpJMXkg/nlgkBAafO1FY655YCKdPkWLJjy8U+fr4sfD8Mnh+BXzyOAFSmZzQ3G/sFHCRysN9rwsFeGkM7ntNZGdTtwChacMFPPRkYU27gLRCUKz7JzmBJ00Q1sq7X5d6TAPL4Y6ZAtxDLfJx0kT40cMyt1QOzj8I2nokF6+hXEgcDh0hHtNCKMx7Bw4VYpepQ+CEMfChvwjZxPsPFgD152fhgGEy9qcWiQyPrjW1ooD3HCZjfngefOBIoR0/arTQiv9uBnR1wEeOgJYQZq6E9x0IL66UPsuioNXZwP1YEcg2QXKZPMtCdxU1xzxIYeNnyayfhRXd91T0okegOwW6wDffdyo/Pu98wkQ5TnMbqq/3r7/tqfYKUs9wV+yR+IUA21bYtk2oNX4yT9SzqS1xaUzmKQQSRfH5KfV8bUod9X+bQzzqoDRSFwg4e0QlfztyKKPumEdbCHHHIpkt4JZ4aAVBTo5zI/LeDkII/QDbsbAsRYgiyPtYZhwaKKTyRByLurhLU7pAriBsA8c1lPHYKaMZdcc81qYKVMQcOjMFnLiHshSFvA8huBHHVAbRBIUA27OJKMhmA5RnYxs7n18IUZbC8Wzy6Tz4IYPLo6QLAe3JPE6Jh7IVfj7AcqzeEDdMvo8foEON49kEgSb0hZhBazFKKtfGjjsEuQBlWzieTSGVR/shQ8qjpAoB7ak8KuZSH3XpSuZIOxaeY6FR+IXivXMopOW8wWVRkoWAzlQBp8TFciwKhQAdaJRloUOp5aRiDm7MJSgEhEGIzgecOLySfx81jEl3zWddIaTUs+nJFHDjLsqx8bM+YSpHWUmEde/fj98sbOFbz66CEg+3aJjd8y1r3pkb3xmPklKwsUvzg3Mj2wVJxZUchGJuHFO75U73w3M9XlwRbrYY7oNGrvWF7j1x2WMMsFiA1EFpA1Yapb7LbFjHI0VjFxhl7CMIhfdgpAZLHqE1HmIA1RMGOF2I0Akro+Q9hFB9zzDXdpA6LxcZBavYDhfTIwvM8Tkzpi8ZJS1pxn2hAV9DgUOROi3FYrUuMN0ob6uRWks9Blz5Zj6nmPNPAWYZhfFTwFMGpJ2M1Iwqzn+J6bfJjHu22cynGgUzY+YUNeBslAFvRbA1A7h8ebbpyVmLn+IQb8jXGTX0DlrD39Cd34TnwwBXvCBFwVWIl+W4cdDRJRbOTx8Pi9bA8Go4cTwsb4RDR0Jnjyjxp06FH9wLhwyCDxwKuZQUi/zcdFjVCK3dcOnhkE5DZyecuT/8axacN0oY7WatgglDIFMOLy+HUyaB9iH04aDhMGOhFKltiAsF96MLRZnrSIHlwIgBoqjNXgPvnybKYX05nD4Z/vggHHiKfD9vgyheVa4Ul/3Ty9DWCZdMgw2mns0BA00iuAUPvA4/Ow8yB0FzJ3R1wtdOh5eWwvg6OGG8hNh1puBTJ8BzS6EkKp6xnpzIfs4XhXJMrVjqIxHJn/jLLFlx24ozLxJfF/929IW4Vg2u9VOi+o27mfIIyfHLtrfMJfw4Qo9fA5yA1D6aDoxA6iY1mvWVNfL1FyMnvzbA6F9IYeUuhHb/fUY2nkMKPj9p1vwapM7Z54BfmWtdbsDNPGMk+YgBZvVGVocY48PxBrjNN9f3jLFkPyM3dxlw9gGkWO7TCE35MUZ+m836n2fmtv9bGpDcBJQP2374nbILBNnbyHR8AWUJRbpFL+udQryXkwfDBw+Fxg4oP1A+n9ogYHvqUBiSgGH7iVfnrP2gOi4gZv/BcNgwyamZNEj+Hl8nwOG8/YWCe1kTHDlK6LWroiIflx0pnqZZy+HKU+Gx+bL+n1oKh4+Anz8mIGzqEFjZClccDRPrxauaiMLIGgE+fiAGiYq40HkfP07GtaFTqPaPHyNerhMmwhNzQOXhlP3AMR6uw4ZDYzucNRlixot11anQVZC5dGXEE1sRgTIXLj4cZt0h8vvcCvjhxfDaRrmpXkI80m1p8SYdOgLWtwnoGtIAD8+Ar58mAE7zRoVDGzbCeL0Uf44M/Dp0zyUyZBalI/c9b5JS4oHsSDHnkBFceMFRLB7TAN09eI3NQvndD5L2Rsu9Hbt537ByBbilEXJ+wNpkHuXYeDGLfGeWUGsitsIrcUlnfFTExi3xKCRzEmFuKey4R9iZIWmDk/A2s7xpW2FbVi9hAloIEgzNW/H/ug+RkVvikfcD1qZkHG7EoZDMEWiNA5SXeNCdozPUOCVeL7W3pbAdhVLaXBuwhfo7G2hCE+K3Oe3XMqHrQYgXdfHDkPXpPCgLpzSKpbREu/cZ7xZQUym0JaKrlPRlCMaxSyPYSqFDmZ8lxZRwoy5+qFmXKoANTiKCpRSb0nks18KzLRMtbNIBkHB3N+rgh5r16QJYCqfMzLsYgm+bSlK2hVsRkbkHBrhZvWHItqWwSzxoS9MTKpyEkM/oIMTxLPJWlO6cT3cQ0pbzwXP2JkgCyCm944x3sLuDknM+1CQUJ4zvvW5PFq57qsBlf8nx1xdEzSmG1cQT8OjCgFlrel1HgystDhlh0ZbS/w3cmjtpgJllwI0CGozC/5qxcv/JgKehBjwsMYrYxQYgzDTeocAoRjGjyN1n1MtnDbhZZZSrnFGUXkeKac4D3m+s3n1jmJ4ySlfMALIkUkA2hhTOrDCAZZhRJH9lPDmfR4qEDjferEuQIrfLDCC8ATjPAKa48aC9bqzmRZX4t0gNmQLwZ6NANphj5/UBXP80a7nMHP8XM7fXjKW93Ci9Sw2wGgHk0aiHVDOUDViEw0tEwh8RNTkF4TZ0Q8+WkJ5Zq8UqnfPhtmekhkd9Gfz5KWjqhNEDYVg9vL4GHp0FC5rAz0NnHpZ0SBjRmkZ49FWpm7RwLTw5R3J29h8idYieXCxK2MZOyVm4/jH4yQNQmoAxDZIDhMQWs7pbFCQ/L16dUbVw6WGS51BTCsNrRKm89DA4fRI8Ml8e8cYuOPdAqIvB6yuhw5f6R1MHQXteCo82tsO/ZkAmK8QMq9sEbK3vkbCgje1SJybmguvCHbNl3Nk8nHkApJJwv5lnW5d4iWxLvj9sFDwxF2bOhzOnwrMr4MUVorBGt1FizVdQGsLQAAYHMEB/mvbgelwfagOo7PNT4UN9Ja+Ur2CVbnkzuSvvs27vRoq4/t7IimPW/uvm5zWzKvYDImbtrzKyea0B9D8z111rPJ8dxqiRR+oaDTSAaZQBTTkjm0cYL+86812luXaLAVqtBsg55vgmA9aONnvGucD/GflvMp5Zz4CsscZDttR4b48wxz33ZjdmZWolheYnoWshtL0M7TO3+nkF2l68Fj+dIBH9IBUKSk2uW993XmUJzFoBP7lfFPtMAT51i3hez94fVrT1MiUu2gA/vFcY7kbVwqdulXV60SHiQfnE3+EfM+GZxfCHJ2BVBzRUQm2JeDojnoSubeiEg0fDsFp46DX49yy4/QXI5eBPH4ITJ0g4oOdIaNsNT0i9smPHwzOL4IbHBOD5xvOUiPRuCIVQQNa1j8ND82BIBRw/GT59KvzwfnhsAdwzG2avFu+0HwrD5Q8eEPryM6fC9Y/CbTNg2ijoyct7MmsY6TMFOGAcjK6BW16B2nLRlLQxICSiMoZsQUBiIZB7lMzB1++CF1Zsyf5neRBkoPVp2HgPtD03FgpHYwc/QRXMaya7b/yonOSINm+CXA9XX3AwU79wKotHVOE2NeOmM3uvLtLeeuvv2z/ZtzM915b6R33rGDm2hRtxcGzjGUETsRQVji11e1wbx7bEYxhqPAVxW2rw4Fi4ji3ioPv20TtkpRSubQk+6zOOvt6arcdRBFDF6p0KKRLrutYWWSCb59OHFNY1eU22pTbXYuqdv8IxdbW0FjII13PMdfXm9Ma+c+hzq8w1LZMOLX8Xf/rWZep7n6Uf8bC5jm3SijWOa0uYap9UTcey+owPGV/ElvH1uceO1bdvZWjNe+9BMbfLsySnylVKAJV5Vn3nhNZEXJuYbRFxLN4w8T0tb6isH3HSfsRhR392N1DSlMUUgyp6r/uNu3J89lcZ/nJ/jvtmGqBk0HNVQvHAHJ+Dv5NiaVMvWBpSZUmZYc3/UCsqXpVGeWtDaIbnGqvyYPN5rg+w+Z05phKoNorabHOtMgMI6sx5rvkZaUL5njBW64RRDiuNslhhQokwoMQ3ClfEKGD/Mlb0cgNkeoDRJrTnN+baTWZctyDFaj9orPR/M0pjuwE+l5q5uQbo/dtcT5vxDzcg0Dd/DzSK4iwTPlS8Zza9VAl1RtGsMICvyiiftxtvwQdNOB6A9xe1jjBaBpucbxFVUxgSm0xdXBS3rUkFCqEoTFWlEDMWkE+fLorM0mb4xnlyXnUCVq4XAPW5cyT8LhaFiAWeFlAzYRicdYhc98gJcORkqIrB+Hp4fbUAigHl0keJBz/+AHztTHhmiShnA8vE2VcagXzO1JopgfkbRQE9ZqyEEn3rTrjHECjcMVNCAysNTfbQavjpw7ApA2dPg6Y2sTyfPhnKPQEsA8rg8+dCRoklfOpgOG4MtHRJGF1FKeRtUeSCQJTUdF7yND52FDRUQTwO1TF438GSr+WHkpDe0iWgcsooKURbGoUDRgj9eFfmjUDVWMzI5CHvf5LQ6iEX/JWMDykf0sWfAvgJ5jbO5vgVN+6IG77ayMVk08sws/bjxiBQbn63Ap80xor7jczEzHEnG1n9g1mPI8x1EgYsxfqcd7YxHNxtvJ4DDRBrM+c8ZDxHp5l1bBmQlAEeMcfWGXmab8JUXzAGg3Izn2Hmd5c5flmfELxhpt83dY0vKnRxwrq70KoU3FqwSsEq6/1RJeDUgopcQy74OOm83P+ti3UEAURiUDNAqrhnC298sDc+B/PWS55cNpDaSnnfEBwY45rS4JtQuaQPnzkVpo+FZ0ztpLwv9YiyPhw8QjxDD8wWj0tZAuqqoduH+2bD544TQpGeNHQnZUxaQ6Fg0nz7kjqYMW4mcTDjCcM+5A2BMP8NKIfKMghtCWE9daLIcqAlZzHny/GFQPL+Fq2RUMLTp8r1QIrmnn0gPDUH1q2VXK7uZvGsuaZelWdDIQ0HDhFjSk9WQN+wOrkPOb93/EEOnCgMvwgmfgNqT7yaIPMCobMKHQUd2Td+rBh0FKCtwJ3HHcSkr3yAH5x1BPghXktnHzfFf1FTkjK2D/+k9rji6tosTeb555pOofy2+oida7M+U+CetZ2kghD2VF0sY4RoyQc8vLGbLj8Ug97/lAr6NptjsTEbcPfaLrr9oLd8whvcM4pAwVONPaxK5U30iN5r8gY6Y/lh3vJDdvRn94be2YaMPlvofVVOHWFDgwWtIcruXZWbWkLWbwjBU4wdbFMZ790CJTdJsY8yOjh7hh2ozWwRgQkz84x1+k8GHPwBydV4FMlROBDJn3jUgIGDDdB4zQCPpDn3caPgPWIsyW0mjK/NKHFF17oP/BJ40ShgGCt1m1HWZpkQpF8bAPSy+YkZBfFcA0wC4DFz7W7z/48CD9ObB1eF5E/caSzvM4ErDMj6hun7CWORv8XM5Q8GmD1uwhFLjLJ4JJKf5RlP1y9M/38xFvm1RmkdaK433vQ9H8h1FVLkcmlilG7CL9xFzr+aPO/HplcxKppC6svEWpwpSD7CISPFsvynl4Tl8SunSr7CS6tESaqISb6FtuEXj8Bpk2FIFXzrHjhzCrRmJOxsxAAJpzlsIPziUQlBGlIFuQK8ul5A0DlTYeYqmLdRPE9lUVHInlwCR4+BW1+Sa81eAzOWSmhOexL2GyFW8RdWiqXZtU24XrV4rZp7RGn7xysSBvX8AnhwIXzsGCk8e+Zk2cgeWSiJ8H+aAaPrJBTq0fmwul3C6a66V8L4Jg8WxXVwJTwwByY0CNh6ZpnkLd3zmhTgfXCBeOYGlErS/M2Pi0I5uELyorYuD2Db4p3q7ATHjVJZdRGO/g61aivtSYMty/D8Tf8k+9ZU7znjNfq7Afp3m/V/jTEIBCZM7UXj8fmbAeIjDdgfbWTwfhPSucSAkCRSqPle81k5cLUxAFwLHIDkKj1lwNq/kVypALjAgBsTd8UsY9TIG6/sLeb7mcaAUGIAUJLeDKE/Go9ThfGqzkJy9FYaI0vzjmxKz+Vb+WNyIR8beDwE3duhtPfvItd9LlbJ18H/8RbbY5ENMuII0EnnBKjf+GHxID6yAA4eJIDF8eDUKTCiToDAqlb446Uwc714Kr90Elx+BPz5FTFiZPIiY4MqBBw0VEhI7Ppu8Vbe/ZKsQ9c2dflMzaYxddCaFpmtr4Ajx0F1qRy7oBGOnSi1xR5dxOZkA0vJuiyGhc3fAF87TWRxYyc8vxRWb4JzD4ZVzTBqgJCYXP5HOGF/YZz71tkSNvj0AvjoyQLOejIy9w/dAFeeJfNqKIfjRsPqCpjdJF62n1wKy1pgQ4fImWuLnWjkALhjloCuwHi/Lj1cPFfJHLhOL1NlQYMKj8UpHUah89MU9iGWO9uCliTNA8r5wvmHcduxkyBbwG3rBq3f+cKxexIrqH2VuQoUdKs9bLL2SjzuX9/FvSvacRIertMLULyYy+z2DOc9tgKnxMX19hx48eIuC5J5Tn9oGXaJhxdxNnts+ttb40wv6jKvI835jy3HKXHxPGubvAyerQgtxfueWIHyHLyEJ+F9e691W+HOFWndvWQOGljXrrn5wxHee2AvCJu/MWTmqoAxtRZHjbEJNdz7uk9rUiz0x461aajo7fvs32WYsTRkSJV6GwwYe4jMoZwnOl7nxJV/3dMPs8xYrFsNSPgDvYnX44x1uP1N8ZwAhGbzZLr7YOrt3dRRCNFCGxKu80UDXA41IOvHSLjQ0u2cm+qjgBUXomUs7H3NyKVICNzKPmMZY+baUXx1Gqt+UeH8PRJyhFFSG5EwwWeQfKzvGmDYYrxS6T791Rqr/2pzX2uB5QB1doS14z+J58TAZzo6ei06mLRZIZI2F5iMawurVcyT8LKvnSYhaw8vhuEDYG27eHqCsFfZT+dFYWkolxC6VF5CdbqzoqidPFHIGtZ1SP7TnPXilSlatBRynbaUhNwU2fOCUApVrm6HjqSEw9WYPAaNgKSKeO81WnokBEprCdsbVAGbeqQv25IaR8mcJL17jsylIibg75ePyjGJiNRKyhVk/DFXQJxtybxyhhVvSJUoxmvaxHs2tErAZUtSQFIiIjTH1SXyu0hpbhumQT8Qr0EvWPoRjnMVXZ3Q0Q4liZMZMOAH5P1DCK0tdy1lgR3joxtu40+dr+2orFlm/a00BoNx5u+8kZcK45kprukh5rsm4+mpNmBoa9vVWHpz+TD7bAIJIS0zBoPVpv++G/cIs4aLnM2pPl7nEX3Gtr1W9F4t3YasR40s/dIAprd+SVgOK8vew/DA23a3fg4Gjvoysdj+pBovwSsHrxx0IGQOJZ6s3faUAJUrpwvr4++elhyhr54Gjy6AM/aTtTdvveT6XPeUkJy8tEJA/pdOgbVt8NhCIRZZ1gTnTxNPzIPz4LixAnBufUnkbUOXrLdi7lFrUtb96ZOFzOTFFfCxo+HsKfCnZ+Gyo4QQYdYaOHAE/Pm5XpnxjKd4U7fc0p4sXHqEyMnLK2TNr+8UY0quIEaBvA9NZs2vaoFLDoOnl8oYvnwifPt+WN0hctaehoGlsLJN2C2nDIEpg+DZZeIl/sKJcNdsWN4i1yuJQHM3DKyA9R3Gk10itZemDIK560WuHPtsUPejfYOhre8QBrWgPrVPaVrpPJtiLgd/872sH1mPs/5/jaxB7avOsus1+pN72sgfaAjQErK11XchQirpqD3rUOztS4qk9mfA7er9E+f3W7WCCUW0976Z4Bmt1LHvHFCyFKxuC5k+3uGeT+0ajc6MZQHn/i7LgFIlVrNdbnsGKCkLnARnLv09D/Ys3RsPNYIkbz9gQMxes/EZz1TWrAuPt5HY+XYMPUju1LbmHzWaW2juU1Eb2GH9+ImqgzghWgt+DySm3Edi2HOE6Z+B3pL1TsKytqzZosPewpHFGkebc5u0xC6oPjtI8e/NwdWOAJioK3kSrUmh9d1sdeizBRXhraY3Wb7ot1XqjbVTtobDW9SjoTe4uG8dl+LYivWhigXm7K2puvuOp2+Nmz5ehL7X3Loe09b38Q3zfcN/f4TtXEWqBzrbBCTWDngMp/zfJPM3bFERQdmgHEav/zUr8i39b683tpOBKYjndYfbTfEjubz6KPC3Ea0XBFVU1N+NU/gChcyr2FFwIqD1RCx7AZm8KO0xE8757TPhpw9J+Fx9ubDDlUWFbe7FlbCxGU47QID1rFUwqErkYskmATyDKgR0JSICTkAASmtSQMqwagHy5TEB6lFX+i+NSEjnpm65RswzID4nntSJI4Vx7qH5QuQyoqZXDvxArllpjA9+ICAvETH04KGEyCZzUh8p70uYUCIioCrmijEkm4KvniNb6U/vhVGjBDTGPTGk1JXKtdd3yrWGVIrRYUmTeFtryyS0Np0Xw0hLcsvyBGVRydWqKimGDgnr3ebNg3qUfQfK/jQh8/eJFWkp2NTJVZccwY/eezDu2tY9F2K1L7dQ7Yuhhd9F6W/1b5v97b+iWQE6H71XZxLnYu24qrh7gVJx01u8KeQTx7j89gORnTp3Y5fm1N9kWN+hGVKp9kl6cDR41czonMNxy2/qX3jv4vb92hP45tD3QWYtaPu9KPurWP7BoCC06FOcoxco9V3n2YK80D179zC27IsRGDlf5vfOWnZ/hGVdhV+A1mbJyaodeAbxsu+SbJu2RYik5ZH104xa/Uc2Bqn+Rb4t60AfrXlH2yfqj+GGMZdBaj1bFPVVgLJ/QiZbjQ4/iiqCag0wEa0WbD6u+EcxlK0vKLct8S6WRuVnY6cAm3hEgENf8L7ZUGGu09doQB9grrcqqtzXsBAKexM9WfFcDqwQFsp8KDWcCsEb63n0NSywnfFsUXCWLYvRbn18X4vA1oaLvvPafL/YhrGDLWrwvuE6GHpwEMZKuT/fx/GHEeHSfUIzz+TZmIgx9f/OpSUewc3k/2eFM3QctK32ifeAVgorDD9m5wo3bmY162/97d3cFBCom1WgLt+ZrW/35SgVrc6hhuE1Ftc9XeCl1SEXHeIwpEJRnVAkIkoKXJp3dc6HrrSmI62ZuyHkj88VyORhRI0i7++7d7rQybHlEzmrbBz3dy/pX3zvwnZZ5YF8s/5UKCRBxSHkSiL53+OaN1QGYVkT780bX1uhljCh4t+7CYPvcy3i7AOD0JIo79hQXSvWep8HyfZ8jHjZ9yjQa/GM1HJHz9P9IOlNdLFdOenp9gXonlUoJyrkAL0vnRHksscSJD+IskA5YEffuKJ1nz+yBZGdIsANzfOtLpHjsoVez2rfXLVwa/qkrT/jjd/rbXgqi58FpsCyQnKn4hHJ9treu2fra21rPNvaLnSf4y0l4auhFi9TuJ3rh2/SV99r6j4IUG9nnCDeb9uRYtpa/xilniTsOo5QP/2OVmtVCjqSXH/aAbTUV+I0dvSCxP+1pjWW70OgwApRVvgOjweAZm3Z77oNbl/1R27Nc9Pf9nILLIjk1oVeXozhew0oOTZ0pDSbujWOrYg6Jl66VDF7acCsV3wogcpai5jb+4ItBqZmC5DOa/wQBlVY1FWz74Kk4moPQDl8sfbofREonYaEqL24D9/Bo5A8pYf3dsfvqZzCDwedxrjyCQKSdB5y6hP4uQwZbiKlwHYhGgd7s8IRL4rZFi/4MLQoZNW2ucT7247LUwiOC240JNTBljdTO1LQxxL68WwrtG+U+x+NfpOq2C2kw+uwaAYFfp6mVFv/Pd3NbXGhgw1BnsF2KYQFeUSqAES+jR1/BZzlaC0hYK5TVNYjhrJuS9mJKAgKNoXcViGb76hCuHfGEGo2h5TvDgOL1uBGwPYCqQS5WXYcI1sxAOwYdC+E5AqwnDRO9b+IT/gqpcHTuOEuwufd0HJ5GkfWcuOB46E7jfpf9lxsloUAnXcJM3G24Fbe63KhwAobrZJkL/PjPn77Qg1BKo+OOjiuvbdJArY/NksR5HyCQOPG3d1aM6hvZHt/e6sHoSFUG1SwRcTQHgRKxSeztClkaJXFlSc4HDDUYkiVAKJCAK1JzdKmkMcXBTy6MCBapiiPqc1WQqUkOd22e+MMCsG74W5DoYtjyydyZtl4HuhevK8M7DKEDe9H+/DNOwUpivnzvd3xfSMu4qz66RCkIbVW1pu2FIH+IK71A3m0Dnm/QGtnI7YSRL+hp3Vlxs+Pti2rx2h9Ohf65dVerGm/ASN/gbI0YeD270K7pOgpoiXtnenuAxduWPQx27K6VK92YAdY5RUqvzRKQF5rPMtm+JBRKNuD0J+HVZhJhf1tgvDTkp/Uzd+yc/vv6x4As/e1v8ynhhwOYRcoH/zag8kkD6Rn7rHFvLX1up6kiuER4KMaG/OZdo9slaJXdrJ+vnxoRd0rI6uH/oVcqrz/5r4N2YklWtd3Np6xsn3DOVHH66Q307DUAq/cK1ljWRa+crFTrYzWBZTlg9/1c2KcjWdfiGf/g/AdSKm2JPTxpan1tNaWYrUl+7U9o18oBbj+OwuUUKDCRrQqIPnK+3TLF0KqPJubTh7Nbxe38uSGbtyYs09EauTTBaYPKuXMwRV8YeZ6qdH0NsPZBRhqgqyP5do43q4DwyJm2N5y0+odXoq7bUmHaB1ZRy62U/vdrgMlS8Gy5pDzD3D4wyURSiLbf+pfPAluecnnc//I4dqasqjaZtjCu+olFYCy+b/ao/Y2UBqNFGptQmiCT0UY5/4JTEfi0RsROuzPATchDG8XISxy/0Ksu80Ig90YYCJC9e0ChyPsdmMMoHkKKZCZQ0glVvBGT9BnECKF35v/1wHvMX//BaHkPgP4KfBehCFsgVl/X0fomZ8FTkdok+9BcuY2IMx/B5o5rkRY7U5GqJyjwOVIDtFyM8b1W9+wCVYND5dfxrB8Ayxf2ysgPlDqX02l1YKyHxaOyxgt6fXctmoGUfNu0FifcVGvaXQFKK1QdJFllFu+cb/yAb8gkpC8DR3S33ZKiMCL4uezzGlcethr3as+5uBUSqk7lIUmjfefEaz/XQU9ZAixrQiDS4fjOo6Ea/l8nyj/ImAieb0QawtSixKzbhYgNNqVCI3935HCq5ebNXizWZ8Dgb8auWg28rLSyEHCrOUiA+Qvjdycac4p0FuTqcnIYi3wD4TaexHCRnegWduvI6QKK8z/z0dY8v6N0IJ/AmGtexr4NEL//SzClNdk5HS9WfdTkbIAw42i3IrUSiom659pZPDfCOnJIqQuW5GN8uNIMdyRCNX+U+Y35l4BsKLQDVaJFAUlA8r+LkH6DoJMB5ZQZze3L6HTt4jbNjl009JCzyfyOP9UqAp53yqSZGjLdb9aFy2/oSRWAoVcvyjsSvOi5DI9vLZpsbU43XhOgli1KWGpNAGgr2rwal6OWA49+QzDKuoYM3i6yE0YgspcT4f3abLt/yDIbZl7tjea70M25JqJp0Oot0g1/N/eFhVYASqe7AVObF0GYa9plut1oDZCOGyfR7GBpkTB2YPLuWdNpxjdYy7vOFJSQKbAhcMqGVcehUwB24u+7cvmCyEVrsWM8yby83lN/G1JK26pt/PTtRR+d04KxJZs6e0qeun8rhxWzMWJ7Dteul1/GOFa1M7parsGlGxLaMCPGePw94/s2BO/9DCHQqD59O05EpH/gi1RvErHl0/kjPIJPNi1aG91fIUBCPUIJXaI0Bd/1Ch1ZxtlDYSC+AqkXtGxBiBdaJSzjcB3kJouZwEDEEri4QbMlBjQUo3UIypHqJAPNQrcCtNHrVHcLjDn/x04xyhmXQZEaYSu+Eum3/2B/zNQpdIcr4GTjEJ6mTnuZaRW1F/prZfUaMb0UaMQTkDC+C5Aai/9fesbtirsolAaQiwnieHFFqpKotYFBMGHCMzngYWdD1EoAjQJIrh4yzysSzT6bqn7DTYOCSfhoHNSL8Ut7wdLOwuS3Ci5XIY5m5bhB4VYnaok0CE2SoVSt3yti3txnDgueTpJ0eDU4zaVmM3cAp91DNGPE1dfw+ZSIuVcUDmZeU1PYADPpcZYcClSyDWDsCi+BhyG0OZ/34DyQQgb3HwDSi5C6nYdYeTsfUhIax3wFSODJX2A1ANGZsYglOAlpq+zze8PGVl7zHx3hVnr+5m+VprjXjWAaqwBNguN/B5ixr0KuNIYRUaYc64wxomkkdMpRiYmGBC2AbgYOMiAxa8aOXrQ7B+XG7kuyqA2wGmTkSvIhtBcgHwWvJpziahy4u4PKTlGzI2WR0XmP3R1zSQMS6gkxoF4d85n5K8d9BcUWikUcSK42nFf3bCUyfXDqUhU9oOlnTYwxEimu3h9w1LwidZRiYuFRimbPAUS9/k4P+rJp2klpJUMU2L1EE1BNiMQOSzcjh5wMVb+Sqzu36C8vTcFS0FHO/ceuh/PTB6K6kr3P9Y3KP72Zl1Da1+8uHsdrOgQnFXgDNvnq68qUSjyoSbYHCr4zo+5oIGIw+hSjztXtYNSkoa3G4YWAqt68nQXgl3K7Qs0hFmfqw8cyPqMz83L2nCizuZVlvc1CUfxvSOGcvf6Lp5tSuLuE3nLu9xaLa3X7OxJuzbjIIScr/nsCVu6Y1t6NM+vCGjsgrinmTzI5sChvWaqjxzp8s9ZPjNXhzRUKN7txbyKuUoDjt6bQClpFLJKowj9yYCKnwD3AdcDnzQAZo0BSw1G2dkAHINYvg8y11uEFNkEqQ+z3ihnbYjHqsYofucZJeo8xKtVBErNSO2jgfTm8jhGiWs2gOhJ4AYkJLDNfPY+A37mGEVtmFECFyEW8I2I1XyAOcYxcxptgJmDeJD+bkBcNfB5hC78zr43LEuBVW4jo8sHblkGRvFLkmouXdaszZVsvAL18SouGnY0c5tXsybTgkWBPCX3KNRPPdJfDXDRkhWuUDYEedCdEKnoB0s72twouVyaVzcuJa8Dok6EkB40mgCFRYALHw4J2tYRJ0aCkYkBTB08GSwbChl5Xjbg8AOwn8AOjsHimcFeZbGXNrN+fw38DngOOMEAnHLgP2ad/Z8BUO1mFYxAWA6bzOvsQbOuBpi1XmXW+izEu3qh6ecSA7zyRqZsA4x6jFFiLOKtWW/Ay0wzznLEy3qXkQnbrOEGI0MevR6iY4x8zDR9nUJvPuImxMs11IArjMFiBVKkeqKRuy+ZuSw3xodNZp+YY/oqNTLZZPYCAC6qGg5eC+h2sEquxFJ/RnVLQeVQAwlGDj2JyvbRrGuZRUd+PRaVhOj/K6Cm2OjpDiEhIZ7tgFLMblzOQQNHU1FaJQCsv7118+Kk0l3MXL8YBURdjzCfJsRCSSrYihDr4gKaDD4RHM6tn8qEigZI+VAQQlhDBHEN0WHfI27/Hu3k9to7OdBQl+JXZ54EaJww+B+qmbQrICBEkwelUHpvkiuEgLMM1HH7AuhQShGEmiDnY0dsbEMMFohOio46fZaRRilFPu+LXS7ibBG9pBT4oSbM+rJ/RRxc10ZpjVZQKMg1UQoVdXBt6auQC1C2ePjCTAE8Gzfm4BdCdKYAtoUdc7CLwQ2FkOqEx9BEhOfaM2ApCoUQyzLn2xZ21MEuem9yEkoXFqReopfwCLQmyAbiJXMt7IhDxLNJh5pz712EXeoRKY0QhiEFP4SsD7bCijo4llG1t5qTFXMILQU9OS4ZUcWs9jQ3z9qAjiVQRWJOP8QO4ROTalnclubZnpx46TQU8r4YiW3L9GPqWpvx6zCEfIiKOoR+KHPKFLAcCzvmUsgWhNjG2mqce7atCMPNdQ33MFDqyWpGVFtM6wOCXloZcMEfcqzvDHFtmXG+oPnMdJffXthLE378OJtnlgYoFO/6mEcF+Q6Or5jI6eUTeahr4d7oNGaUNMcoVLZRblzzU6x55ACvGPBxZB8Fbq0BPCmjOFYjHqq4+f7PCBnER8zvhPm82xy3NeX7l42S9W8zNsyYEgbUOWZMrvk7Im/pzWNcbZTNKcayHprzDjLnPWAAUsQoowq414C+S4pqtxn/NWauHn08SzHLYaRbDn7WhJxo8O2JKOcQLH0CsT71jhzAtmioGkRDxUDWtq5jxob5tNFFAu9rLuyvJNyxj3XUhjAPuU4ptNkPlt7cGm48SbM3LiMXFEh4UXKBv/l7H5s4/udDkk8liTGpdBSTaodRUz5AGNd0RqoPdivoUZAnTVz9m4rgq7RtfOY9DOSrVpymMF3c35aYtfMVAxoyZn16iNczYUD3tYjH9CJzThEQNRsZOM6sxQcN4Cquu4hZPWvM2m4wv4tFn28zMrfe/GwCTgQe6SMvrpEfz1wzhnhMvwr8zRg6xhrw12FkpMsYE64318mZfv5ggE6fjQoMULrLGD5WG/kebOaz1Iy7ysh5B3A7plD0+EgtBww4Suoj5dMfpyfpk+y+CSsq7HVWBFQEbIvK+v0prxzBgvVzWNDZRA8panAvtbFezePUyVPWeLZDPvSZ3bicaYyhvLSyHyy9JUiKkUp18cqGhfhaU+ZGyReyZhGFpHF1jviHfYJklIADy0cxpbaBstJy8PPC5OlEhMTG8oHc42B9hI781aiObxpWvD3+2qSti3uPPIhnxg6ErmQ/SHqrPZMoFlG06karTC/V+55HtKCtRQpvn7gThTCkwrUp8yKsyxbQJsjURVGWiBC1FH7YS7GfzwdUWIqGsghLUwVMHALKUuRzPuQDDq5PUO7aPL8pSSZdwCvzKHTmSLgWRwytoDMf8MqmHvKujR11qI17dKbyRB2YNrSc19rStLekiJVGOHhwOet6cqzqymGVuLKs8wHHDy6jLePzWnOKSFkEJ+cTFDRHDC5nTTLHio4susTDUTCwxKOxJ8fQuEdtqcesriz05BlSGeOAyjLmdWVZ1ZFGl0RwLGioT9ATaFKhJkwVKHEtjhxaTnMu4PWmHvyIixNzyHdniTs2Rw2poCXn81pTEjybkooYnqWoiji4VXEhr8aoMJZiZHkUW2sGJjysshg+oJM5KqIOhw0rZ03KZ1FriiDmohxFfSJCezJPiWMxpi7OolSemG3RnMwxdUAJKRTLNvVQWeJx8JAEjVmfec0pClEH19vToX162a7sNDsPlJSpHzNqgKKuvLfPXzxSYG1zwJQR9uZCnJ1ZxXWPFrjgQIejxooZZFiVRcTU7d3W5ti36OW7ooVgxzl57wGlwPwkgMXGojzEeJZGAn80oGUZEk5zlwEdg4C0saB7SB7QUWYXjhlQdbjxyiw1ytqjxmvVhuRafNsArQSS0/GgUQ6PAsYZz1FxZy9edw4SqnQ7kuNRasb6oPk53Rw7EDjazKG4Nh815xYB2iJz3GeNNb/WKJCHGy9Z0Vu2xYP4aO1RjKrcD7It4EQh9AF9NfnCA+iwGc8G2yQzF4usZlNg2QwdMJT3lVayuGUV89tW0YH1YY/SV21yDVuuWxvCHOS7+j1LbwGS8vkMrzYuIRcUiLmRPqVhNBoXn+zfmun+TYNVySn1YxhVP1LuZa5Y7NSSfaIEcLR4NDz759je+VRyUcKrvq20JUFTNp1AQjV/adZMifEmFcNVHzbAYLZ5f37ZgKK5Zl2dj7BIFpOZC0h0x3EGpNQDPzPrOAU8g4SVRpAwtxJz7SGm/yMQkP2QASJL+8hLYIBOnTE83ImEBq41slVp+phlPFSHIvl6bfR6d8uNjMxBPL8gYXznIfmDPcbA8D0j18OBeUg+1EPAS+Y+vICE8X0BuBFoPa5kJFZGQXKJIlp5OaXqewSlkFNy/y0lUwgLkG7DsiNMHnEkw1PtLGxZx4qOeRuThJda1P3H2jxpTcR2yQUFZjYuY5oaI2F4/WBp+yApbUBSqIm5HqERHgUUcIjQ/KkYyefqvHFMG34gZYlSyUnKZXrfr1Yov20fnB4IrB+Rd/6K1fZbHLdpj9OFKwVBI/+ZdApE47gdPf0kDjvw2tcoCGNm/9tb7xYHlLVwX3mX6azPoESEeWeO47THVvDI+i4IQj6yXx1fnVLPKQ8tJe2b2mV58VIuu2gK96zt4qNPr8IuEztvvhBAoHngpNGcMUT4ZFpzPoc+tJSVjT1MaijjhTPGkXAtLODRDd2c8vgKgu4cN5w8hoitKPcsjqwpYUUyx4eeWcPPDx7M4QMkqObSZ9dw67JW3NIIFAKOrk/QVvChOcVHp4/k82Nq2JApcEytlEH41EvruOH1Rkqr4zwyfRQzW1N8ZHQ1s9szTPv763x82mB+f/gQ0oEmbiu+NGsDv5y1gZLqGK+fNZ6rZm/kj6+sY/ywSl4+YyxlhlnzzlUdvH/GKvJdPlOq4zxz2lhKPRsLuHVFO5c+tpwbTh3L8LIIw8siPHDSKM54ciVBKKV+BkYd/nbscDyl+M6BDVSWRPj8I0s5ZEwVL54+bjMN+3WLWvjsc2sg4nD7qSNZm8xz4sAEqULIt19v5JMTa1neleGyUdV86uV1xMOQ186ZsFnsb1vZzsXPriFvKdw9xnypAL1A7QIrxa55lLRY3bfY3Fa0hJCFJU1hb50KgI6QNa2ao8Yak0BO09UYkCpYbyC731yHqdoiEXmXMOAZK7i/1+q2XGsAT7SPRbnOeFlGGWXoz0ZJ85HwmvOQsLwKA2q+YpSs+cZTtBoJs9lklLKnzfVXAdcZi3cnkmsxAyFTmGoUxH8aC31IL8nD34uWaCTXY4Sxjv/DKHO2Oa/dHPOKUSRnIIn3HwZ+ZZTMSqNAvt7HAj7dKLIRAwgbzfxPMx60BcWblUDxuWAMrNsIfhKCAErix5AoHUwh82FcJaAm3FZxyRDyGaJenKnDDmRi3VjmrJ7dtCS9+L0bSbwwhKr4luc4Bix1gFfZD5a25UnKZ3h141KyfhEkiY9fIh8tWmleNMiu/Nj02mkMrRmC7UYgl+YNFSiKjyuuRWlwqyDTfB2h/1ns+ttuqD2Fk9beuhYh/Wg1YKm4/l8w63u5Af33G5Bda9ZltQEgjxjwdBMwzazFR4xcvIx4MO9DQlQds+OtNOu66HF6yID7ImiZbQDKBvODAT+LDXjqNIaMRUYeb0dC7VaZdW0buX4RyTVa1ecm321+kgZgYQwZf+rjCUuYzx8yd9EzcvS42RNuMntB3Mj1ivFeFT+tnAr+BrD0t3DUJqLWg2QtsLQYFraQA0sAU66L0licQ0dOYWhrGS9vXPLomkLHFy3cXzZgmdx9TdSApVkbl3Fww1jKE5WQz/SLzLZA0rqFBDrcSnYslSNPF/7Nxzne7w+sm4JdvZ9Qgue2cR+1htCBoAz8OBDOIxp5lXDyDyhkPrpHq70ooCdL09Cx/H3CJOho7wdJO6d4oYijtSbURer9PX4DF9jK96VUwzv8sDyb+e1p8oHmlMFlPLKyHSzF6Q2lbEoXWJHKU+JaaKWgM8PPThtHTcTh67M2QFQAAkpBqsBV0xo4Y0g5+9+/mFU9ORrfux83HzGUY++Yx23HjWBNT44p9y/moJo4s84Yx9VT6vn+M6tJeIqT6kq5YMYqrmjP8MTJo3nu9LH8YkEzpz22nMdOHMkNRwzhng1d9OQD8GzGl0Z4dKMYBBylGFXqccfqdo59eCk3HzmU6w8bwj/WdNKW8RkSd5kyupofz93EH5a2MX5IBb8/fAjfe72Rb89cz9UHD+YX0wZx19ou1vTkKXMt2QtQ/OuEkTSlC5TfM5czB5dx//RRXNaU5OZX1vP390yiKV2g4rY5nDmkgvunj2RGy0AufXAJJ3z4AF7ryHDWkyuxI71hcI05n0tmrOLls8bznVkb+NHcJqiM8siJo3h+U5JjHlrKFeNr+OMRQ7l/YzePLm2j3LG4dGQlf1jSyo/mbmK/qjhH18QZFXe5/Nk1PLyph8dOGsUj67s5/amVnDO4jHuOH8kjjUluXdQMZZE95CjRhKE7R7yxO9fBrmdlhXrLCuMXH+EwbZRFZUxtUfiuJakZP7gXEo0eZHPZGR7VJW+UOEuBYyueXBywqSsk7u37W6jyCLvX8bu2l/ZWj63mdzH79bm+cLWPdTllFLgIkr+02OyoM4xChlGIMApRUZF7dTv9QW/uz51sWXnj/q3O6djq/0v7WM+76GXHw4A6DCDbYMayro8S2bHVfNciLGV9W6f5/betb9Yf6y5gVHQ0ZNeK1wcNSn8Z9G1EIzlJan4LMOPnwc/jeTEOHn0wU3rqXvz7+hXfas13fRE7rtCh3gIQ6UBCxLxKCckLsnufUWpfBEkmJykTFIi7HtrcM4XG10F1i04VDikfdMbhDRMzdqIBcj2QS8GbMT4FSpZi0ArZ9X/HqjoLO/n5Ewcfcc0HMgsLt7fM3mSO7DY/t21n7Tzd57NiIaZlCGHKYuB5JDRthfl/lQEzt/WRn77r9LE+nzWa30VXySWmP7+P/GX6yPDW4/jndm7s8fTmF9LH8NBXtjGeLraS9Z4+n12/jfPuKX5w29CLKUuMgmxTNfHKMyD/EdrCot725rpTIQeFLAOrhnBueQMbu5p+9ciGl05rLfQMKXGiFEIxhlmWRd4v8MK6RRzcMIaasup+godicyN0pdoNSBJPkh/K0rGBLj85CNt67b2DDrh8REU9eHEjO+nth7Qp48TURtFWwWfR7n1kmvZH+3Nkr9xDSKlpE788+wK6hzTgbtjUH3a302BJePAsbaEJjX1mT95DvV4rFiqsKe90qI/jWPjdOf7T2MP02hIT1G8xoTrOLUvbKPgBtqUk9KsuwZf3r+fSp1bR2pnFGxBHB1pAhaU4aXA5D6zqYO6qDrAtPv3yOo6pL6W6LsHEiigXPLQUunPM7spy/6oOpg8u4/u2ojricNeqTv75aiMEIX9f1cGVE2v58vNroDvHN2Zt5LHTxzIyEWFOU5LSEo/hpRGen9cEnk25Z9OZ9bnqhXWQD/j+rI18eHQ1Bw2I8/jqTio9m1/MbeIbjyyDiM0XjhpOMgj53uyNEGh+NnsjX55Yy/RBpfx5frPkKhRCKI8wrizCBQ8vhdYUD3RmmHNAA0fXxLk57jKyPMrFj6+ArhwP5Nv55/AKXNeCTIFkIaQzF0BXFmoT4ni2IAg1q7pz5LVmY6oA7Wmm7ldLpefw1efXQleGP73eyNX71zO9vpRHF7cyIO7y+MZuPv7AErAU02rFNnfhY8t5dmkb9sBSjn1qFd1tacj53Ds3w6qDBnFoTZxbQ72HKDgUoAu2nd+l2iG7j77iSyftWBDrESMtjhj55kx5723MMn8DDKvet6nDFVCIcn3yFVblOvbVUeaMQlfcZZfvpmvu7tZ3XLuNb/0V3cSFg0ZAyli5LXUoYeFIAr8LpY4hZMc1gnwasKxI9f7pC8pGxZatn7som9qgXNvV4dbrNPQh24ITHYCyowKe/leb5ZDNJpm5cSkZP0/cjVAIeu9HQEjW9zmlfmLjxGEHfZJcaijJ9kCUNWvHBDEMLUrGNRH4owmyk8l1XnPb0Itxcllu7V6wqyPv6bMWM1uBmHYDonal/cYYDN6W+oyE0O3R6rrX1J/GAaWjxUtqRz6KLoxEq4+haMBiBxe1glwSlO001A3deE7ci85Zt2K1r30cq/f5JrwIWT/P600rONS2KY2VQuDzP91sh3S6m1nrlxiQFNlsPQbIhwEJO5I+ZNgB4ZDqIT+hp2Mk6S7jzbd2UONQDjm9FpWbSGL4l/HKL9nt+5WlJBRqQweNEydy3QkHQXt7P0h6G4DJsgJQOTQZUHsSwgQoXToLHZ0C7+x7zEKBpXhifRc/OXQwRBwGRB2GxVwea0qCY5ENNV2ZAn87dgSvtaS4dUET1JaghQpPVEpbkXAtlueFQtytinHL6k7+OreJySMqcIB2S0HCgyCkNQipsqTvQqBpzRfkOwWBpdiYzIFnQ3WcnGdTCLWExeYDjh9eQnfe59XWFHiOhOcUAog5EHdJORaFUFPhitUpHWrmdGSgSgoOl7oWmXxIELEhYpPT0BOEVDk2aKGVKoSaUtfGBtoCvZlwIRVqLKDEs9GBpgMN5RGcuMcFM1ZJZFh1HMsSHwV9GO1km1F4ni0J5p4FjkWtYxsrnunHUuRDTcRs5XkNc1rSUBoB1yJqCcXMwlwAAxNYUYf2phRe1GZIfQXZfIDlWGT9cA/uBxoNc7W2Nuw9oKS1Cb3bQ5MK9L6/gSoFmzqZceY0Pucm4ff39u/d+2C7oeVZBmqHL9efKeFZ+baVFLqPRjmloD12uiZ9AN2Ndkm8NhhfWbessPy6MFAu27LA6jAJtSfhDj4bcq3/uw9BKdZ1tmBhURevNIpeb/PDgKpI2QMTB45vI9U2lMB/bact2sqCQsZD8QRatdDTU4ITpG4Z+380rPojP917Ht8dabtjMRT2NEgCOKx0nMkZDUFzO6F+CEWFefPspG7mQ2ebWx0bcMt+A/XinnQHju1utVQUWT9Pa7aL0kjchMDq/13Z0SHNPUkGxuqIe5E3yk4QUBIvuaYhUTObrtZKlJqzi0DGBT6KsjZR6Nm9AKkQQFsPRD0enj6KK0/en0w0ituT7gdKb1f10xEgAjrE2oO3UmteheDyfWLOrs0TLSmiSjE05jCiPEpPGPJSc5KE59CUynPpxFrOHVnFnPY0xF3wNWwO9pUWsSzzt0aFGsuzCeIuEWOECNhsjyAIIWpZmxnHhQFPtAfLUkRsy6z1kIj5M0TW/pH1JbTkQ/LpAhieM8nDkb0t1JpA680+QUuB55rwsBAc2xIlpWgfMWQLrtryvgQmxfrW40fSmBFbycE1cR5f14Vrxl4w2eOW1hD35D+pws48ALKBqEwPnjyazlyArRSjSyM0pn1jFtM4jrlXod4ceBBxLMhDoTvL8cPKefCUMdgKOvIBdRGHTdnCHlw5CsvyX91Vc4Kzy5tfEBqqQnv35RKZBDTCkD0q9bsDJDV1MmPKUE74zKnov83fG70OQHInFtPfdrhltc9XWh7jsfRKhjilfLr66JYDy/drIdcKQXrXQuIsC0If7eew8LE028xFCil+/j+uDGiNbVlEbU8sglspR1ppLMvK6kL2KaXfhlVJ9ZFP2wadhSCHsiL9grCrze/ps4b1mre9lJWCQlo8rJZ6g2hoNK5t4yhny9Du/2HZcW2HqCOKlNrqftiWhaXDDvzcfW//XinxhKvdAEyVAUjtSYh5PHTUaL503CQW7TcE8j5ue1L20f72tqGDeSn1eWx7JHDp2XBfmW7UYX57hracz6G1CQZGHJZ35QnTBbwqh0rP5uNjqvn4C2v5+v71fGZCLdfNaURVx7dgVAu1CcPTRVHTmz00RvS22JcEmO64jIVocCwmlUd5dlPPdnVakWlFoc8Ntt6wK+ot/7+NR+xaUpb41mWtPNeSpibu0j3P58mmFAMSHirUW6YfhnqXVBPPzOP3i1pYkcyT8Gw6cgGzOjNQIgVv1fZez/mAkrjL3dNH8fymHj7+4jqUUjx3+lhq9mR9JhWgU4kX8Z1d2t92fmRaQ3VC0dKjOeFXmTesqN1hgerMaAaW75t1lhTQ1MnTU4Yx/TOnEVoKpzPFHg4QGYswzv27HyjtWnssJVFT/+xZyDerj+RTNcdS6lVAvnPXwJIuUvu5QuKwLQ9IWKx2r//n778ynHbbckJoNKEO0VqbCvR69wmrDgzLYX/bl/ZQbZQUvY09PtS639GwrXuynXsV7Pb35Nu4+UpBwYeOFMQj3HfMBL557ETmTRgMYYjV3I2jNbofJO12BBFuNjztEeFZqLRegRBGvaPNsRR+psDstgwH1MRpiLnMbEmBH6KUYkDEYX5Hhj/MWMW0mjjfnFrPdQuayPshTh+wogFLieFOKwRE+WFvcGGfENeICS+T2kw7JkN5P4SYy7DSCD9f1AKOOBWUAj8wOf62MnVeNDm9bYQR6j66vencUZDfSu7FiwX3rOrklbWdQorQnQPXomF4BbZiM6NcaGokFY1VFpgivW8s01ucb2Buh2cpfOCfK9pZ156REMKeHCQi4r3Tb7KtZH3OHluD51pc/PgKmtMFsBSdWR/P3pN7ggIveE6K1ewt1jvHkptcZLjbXYKpzT9VcUXEFa/VPvWCVwYkDeekz5xCaFt4nWmCPfOABwIHIkxVH0YSy/9lvjsa8Qy/gCR0NyEECDl66yvth+RYNCE1ipoQVquDkERzF6nlMhdhvbMRWuIOhJmuC2Hu2oTQbZ+IhPvMQFi7JiMkDlUIY9hsJBQoRJLWyxEa5aeQJPozkNo0y821WhEmu0kIzfIsYIIZV6s5bmtf7GnmPhTnWobQjTchifFxhM2sYObuIIyA3eb/Nckw3/a1lqf0Ne0v89LITzMsWguFLvqpl/pbf+tv/e1tAqROAUh3Hz2B7x8zgdcmDBKA1NYjTP5qjyny/W0LVUr1Vap2R/OB59U+AJQsJblCD63t5NLxNdjA917fBLaFp+Tl/5t5TRB1uW5RCx8dW8P5wyv59+oOfNc2Fk5NshAyMOZCOk8hleebxwzn0NoElz23GoA6W0F7GhyLQSURenI+BOEbvLrbax35gANr4uQKgQC5iA15n3yoGVjqYQUBYXOG6tHVuLZFS6ZgQo23vE5P1qc05mIXQoLuLFWVUQbGXDZkTDFcBAB15AMsYFSpyyt+AHmfu86byAMbe7hlSTPKtqi1FLRl8AsBz58zkTs3dHPNjFU4ttHpu3KElTFIFwhDDa5lxFthZ31IF2jyQxxgVNxlXWM3btTh7vftx80rOvjXwuY3hwNaQKfWBnjlAihxqUt4vfWv9oQ8aGsW0dwyZe1a6aFdA0qhsIZQm1B7SMr3WZA0Y8owTvrMqfi2hduVhlgequp2+14AXAkcgNQ/0gY0XWpAxOkGjByP1CrqNsfdgtCCn4skm1ci1NsfQWiEVxtQMw4poDnNgI9PImF9xXoqVyK0xxcakNRmgJFjgNFIM4aU6feTCLNWJ1L76FXgCqRuTAVSu+mzCFV4i5lLN0JZbAPn9AFfowxoWkcvIx7AB8w8FppN+3oD+t6DUIXfaD6bjVCXfwSpA3MEQrG8Eng/Qo3OpiDN15oe4vaRn4YgI+x0/WCpv/W3/tbfdu69mDcAqSTKv46ewI+PmcDscQ0Qaqz2JI55gen+7XXvPBKtUSZMzBSs3F3vtie0Ci5950Gg5Ck90pTimsOG0JrzebSxBzwbx9ThTAKURZjb2MOTG7r5yaGD+feyVm48biSB1nzqkaXcubKdaw4ZzEUHDaIxlef7BzZw77ouWhuTvNya5vpjR7CsEHJGQynTBya46NnVgKLUsYjZvdXgorZFqWtt1o1dpbAVFPyQQ2oTtBZC0qkCXnmEPNCa9fGU4rYTRnH94lb+ePgQmnM+s5pTlEZsHEsV06kgYnP/+m5+MW0Qtx0/kqvmNHLdIYMohJr71nVhRRy0hrhrQ1eW19szXHv0COZkfN4zuIz3DC3nzjWdhF055rSl+cORQ1mUzHPe0HKOqC3hV4tbIAh5pjnJB8dU89Ixw7luQRO/PHwo9TGXi59eRVOqwOqeHDccM5wF+YAX13exLpXnxuNGcKaGz4yr4YyGMn42rwk0lLoWEUtt9sgVc6ksAM/mkcYkUaX4y/SR/GB+M18cX0OlYwmV+h6KIlN28DwhO52R3lchf3uAZk/87Isvg02dPDd5GCd+5jR828LrSoOl0M0bsE6+APvj392dPR6O1Df5JOJlUcDVQI0BKEWGuOVIfZjhSO2U6cAwpNZQvg8Q/hOwHvG+vA+pBTMe8SYV77iHMHsdiXhmjjcA42rE43MT8DsDatqRwrRTTL8/NWBqjAFEQ824/mnGf7w5fo6Z22rE41SOeLcCJAfrXoTu+AUDtA7rc08ORerWfA6hYP6AOW894q06zQCk9WYOJwNnmT6TZgzNfW/yP7oX8LX1d4BT/rZFob/1t/7W3/6nAJIfQnMXFALuPnoC075wOu/92InMHjMQuzOF25XGpj/w+J17RqCtPIHdTmC3Ethtb+OnlcBufwLIveMGRZOntKQrw7Obkjy6oYdkLoCITTaEmW1puv1QyBs8h6tfbwRLMbi6hDrPZmSJB3GP3yxo5vdLWrn1yGE8dvIYHtnYwweeXQ0lHhfOWEV7IWDOmeP4ztSBfPPVjdy+tA3KIsxqS7OoOyfXdyxWdGd5rtkQk7gWbfmAl1rT2Epx6qBSXmxK9soMUOHZLO/OkfE1M04dQ03c5T1PrYRcgONYvNySoikXgG3hxFyWtqW4YMZqzh1ezuJzxjOpMs5Jjy4n3Z2jMiIh/1FbQujOeWoVm7IFFpw1nqunNvCl2Ru4Y1krlEd5z1OrWJPxee3McXxjSj1fm72Rfy1vhwElfP7lDbzakeHzk8XoPzjuML4sYvgINO+fsZrAVnxxUi2kfU55fAVR12LJuRO4fGw1lz2/hmfWdkGpx/PNaZan8hJ5Ziua8j6vtmfIhcKSt6krw8XPrubMweU8f8oY2gohd6/rorUQyDl7omWj/1HpOCoT26Ufp3832YEXQmMHz+8/nOM+dzqBpfC60uhirKvW0NaEfflVoEOCP+wWwFRkYyvGhGUNuLCQcLVTEE/NHQYQNSDFXM81gOV5xFt0PVKY8tNISFpoQMMixPvzceBJ02eLARjPISF+Z9FLA96JeKoyZgzaXKfb/F1ifnchXqarEc9Njt6Q16QBONoAuOWIZ+pKc/3iXC0DgGYDHzRA62bTd7Gq730INfMcM78BBgD+DPFI3YTUqnkFKUAbRcIAv7X1jf5p6ww+UD6F/RNjILuJ3V4/JNRicS38L9ODGznptyj3t53RhgoB7KGqGu+q98++JDsKeS4dKSiJcM8xEmL36vhBEITYHSmssF/W9xkZ0g4QR6ti/ufbQSfWBlDPgD7pnZ6ZZytCZXPMo8tAKZyYg6WgPdQc+dBSLNfGjXsoBS90ZJj074V4MYdzZ6wSyuuyCGEh4JPPruabczZhK2juymJFHCI1MVb35Jlw53wGlkfpzvqkMgWchIdlWXzw+TUopXATHgrFdYtbuXZhC65no5TN7I4Mhz+wBCtisy5T4P7GHgm7M96SuGvhas1ljy3nk7OihPmAfKjxKqN0h5qjHl6G5Vq4Ja54qEqj/HN5G/et7aSyxKW5Oyd5iaUeQShsd5YGSjzWpvJM/tcC6suj9OR8UukCTiKC7VisS+U54N8LqK+I0pP1SaYKuKUelmPTlS1w0L8WQNTBSUS48Nm16FDjRmxUzGFOW5ron19FxRzcgaUs6sgw/I551JdH6UwXyGQDnLIIloJznlyBsnvvz6NNKR55YDFOxMbzbLRn8Y/l7dy/thPbselO5cG2sCI2XiKyzbzVXd+vNGjVGKZLX9SBI8Xpd6H1A6W3ekltbOeF/Ydz9JVnoBVbgqTNlrUCeu0S7I9+C5QiuPE7b7fnxQYk/MQApBDx0CxDPEE3IF6eK4GHDcjZgITnlgMzEe/KAcACJJdnIxLqdj1SADMNXGD6AQlnm2BAxkjE+3K+6WeAAWulSAjbcOBg81kzkoc0yYC3HgNqvo54njaa1+t3kfC/VnOdTsQjtcEAo3IDaEoQj1bMXKfEjC+NhAYeZYBTHMmfmo54pW4HPoQQX7yIhCl+BAkNnGXm8Oq2bvbxq27kldGfZ3SkHvJtb7s4bIiFp/O4AKoArgvh/7DHynFo6O7GyqXprKiQuGrdb2fub29UxVCK8lSOmmwShlYLe2EY/m/eEGOBHtTazf+zd95hdlX13v+stcup0zPplSRACoEAAQRSKBEpiiKIYqHYEMsVlHv1lvf6qhfLfdWLeu34WFARRUEgKgFMgEgCJBBCSxxSJzOZ3k4/e+/1/rHWlJAE0zMm6/M888zMOXuvtfba++yzvvvXOhzoqUoD6qAkpTtQgXTfghl8buFMnpsxDoIQtzOjP9NCWJE0vC4ipIojhmjXA7t8oj8pOOJCSdeMFQjXGUhGoJR5yuo6CPMdoxR4nkM5jIiCCOk62nUvUkhX4lTE6CiFgMKp8HGEICpH+AmPIFQ0m5TeXmVcZ8QzpXEE/TkBTNpxudNNDGIOjiP4xBNbwXPwE1r0gE4i6nkOpHwKpRDhOviu0GMCQlea8ZskdUrhVfgUgojmbBkRc/E9SamniCsg5ujkCoQKv8IlCB12mCQJ/eOOwggv4RFGug2kwK2K6VTjYYTjOyhX6qgaFKEjEP3p1COFm3B1DJECEUb4SV/PT7aMcCRepWvmB3Clvg2Y+REC8Bwt1M33vpv2yJYjCCLctBZ8Ayf2YN+4FI+Qbu8WB3DjtEJpL0TSOTdfppNmdL9GJO0klgLU5ldw3vlPiJPPIfrl/xA98eD+9t4M/AZ4C9pKUg98AR0/lDfv16OTI1xlxNKr6EQM29GxQOeYbXqBB9AuaZPQVqTlDCaA+K3p0zPvrTJi46fAp40Y+rbpN4a29JxthNI9aOvXU2iLUR3wbrSLnkC74X3RjOk7aGvVCuC/0NamD6EtP3PQ7oEltKWpGW0BagC+Z8b3DdPWJnMsL6KtUPeY32UjkJ5nsJjnMiOwZqBjm3b7SemKSnyp5SHumPhekN5+F4dVSFxVIqEKALw8ajq3fPD9rJp5FnW9ncfs4rcQ81n0zBRu/MNy5m1rpMNP0laZtoLJsrNAyhWo7exjy5ha/t+bz+Wuc07RNTnCY1MoRVJQdhwuX/kyH1vyNCdsb6U7naazInH4BNPQNN+pGPfPP5F/XzSL52eMhyDEa+8bTONukzQM1ytpIKpBqAO+bh5UUnxtuNw33NfURgLwdvuaHBT8OoJL1xMCpCd3EmD6t8KR4PjOLgv4/sxx/a84QuCIwdd0XVqdlEEmPS3iIpNeQ0HSlVR7ps6Qq2OShn4Nvnb8/WP1HKkjuoFSIaCuKsadZ0/EBx5vy4LnoCKFI3Y/bpTSYx14b2fh6ZjYKqXYKTtg/7aueQii+tvay/mRQgxkRh9I3qfAG+Jm50pxEET87i8SpcT9/ed937+XQIoIoWb+5w50ZrAsR9ezoDggccXpZnG/b0/PmrS73bm3XAaA3539+ylN+78wRoxBJNOo1csJ7rodteKPh+N4jwc+j47haT3K7/zXAzOBW/dy+2+ik0389vU2+tnYy3nviEVQ6vz7HyGvmlzfq0Sbf4QUPg4RMaWz5b80+gQ+e81N/OHid0LMh85mcI7hZxJKQWWaVGsXVyx9ig//aSWnb9tGp5+itTJFoCISjseJ9ZP0gzl1EBbGKjJfRCP47JZf8eWelVj2nZUTrufM2pN0ZkhTZ+SArwXXo6XQTW+xD9fxqM4VqOnqY+voOn6waC4/uPB02qaMhkzeFB8/lh/YARVJqre3c+1Dz/LRh55lelMrPRVpOtIJwjAkGYsxrroGwvDg9alzGENHBpI+D847js8unKXTfIcRbncWEUVWHP3DXlZiv7NrKKEeAXW+ncV9/1iVcmXedUIdi0emuWFVo7ZW7etnSEC5r8SV0+v4zYLJfOjJbfzw5VbctH9krM3D+hGc2B5Kfw7au2kf5lgnopBhhKBshdJun6A1dfL4yZNYcMtbtCWpK7NvdR9UpN236scawbSM8FffJFqx5FAe7xR0lrs1x8An4FS0u+G2vdg2ZUTVGuB1VxJzY6NZM/Umff5e16qkhVI2sxGx6XskTSqVF8bO4D+u/jD3vukdUFGNbN6KW8yjpGPvWUoRJOOo2irize1ctfQpbvzTSk7bto0WL0FfbQ0z6ifusXjvvhNBpgBhFbewjG+0PQxe5d7vLiXkcxCUIJGCoAxl87fjQa5Xu4QJAcm0/rzvSUTks4gT50KmF7V1w87dLH4HqqUR9fyTkKrYi/uThLAM+eyQK7wS57y3Eq15HNW2Hfw4ZHuRCy9HjBhD+ODPBt1JhcBZeDnRC6tQzZshloBSATF2CiTTqPXPImbOQzW+CkGGZbXvZmFpHFRGuiD4gVp3jFDaUexGdHcwqifH1lG1/HDRXL67eB4dx42F3jxeb3ZwdWE/O5QrElCdonJLGzcsfZablj7L9O1ttCcTFEZUM76q+uAIJdkvkPog7rPkjGncumgWL83UMUhuVxYZRTbF91GwhFQOqP0o8ycidZMMxf/az+Z+iCUpCAoBUTnCS3v7b0IR+msyyJUhivAqYsd8OOeuF7lEyfIdkZv7wL59kUQIJDJKIkIHhbUo7Sr5m3UK8EU3X6aD/roz+18cb0AwjdOCac0ywp9/nWjln+1FPAyZ6dTyYs31+m7zekJJKfBqILseMnexdtwMPnfVh7n3TVdqgbSjEbdYsEUV97ToSyagrpJYUztXL32KD/5xBfMaW4nVT9cC5UCFUhRBFNI5aQT/vXA2X5s3hbJQePuyyE9VolY9TPTcCpzL3otq2ox64SnkxdfA2MlE9/6Y8Pc/wLnwKuQVH9KxNOXS7tsKyoiR41GlAtHd3yG8+1uIE0/Dff+/Ic65BNW6Hdq2g+fvxV0tCT2dhL/8BtHyPyAvuBLnXf+EmHGaFmG5Pm29LBcRE46HRBr16rrBJ/9CICZMR7U1QbZHbxsGkK7W/XfugLqxkOmm7MKEniJfe+QlrlrVAF2muvyBLJKVAteHvlY213rccf48vnPB6XROHQt9ObzeHAe1Nt/RtLKlXzClSW9u5YNL13DjQ2s4vrUP6kdCdBCEUjmAijhL5k3lU+fN4pVZ46GskzQ4ViAddRdVJNR+FOAU42UkX0LHGlv2Td8QmNgjVxxYO6GCUClcKbBl7fekJnkjREv3ViANeWKkf8xnwwqlgTnVKcCXzZnEeZ+81MQkZQ/OYtcIJjFuCkSK8lUz9OLIMqyorZvAtR/4HkopwrD8d54M+fh9O9jitvGbN10NNSMQO7bjlYp2MbG3gimVgNpK0pu2c/mTLzEyliJ05AFnvfGiiLIQ3Dl3Cl3ja5GZMq4yQbx7SxggquogXY1qb0LEEpCuQrU3a+FTXYfqaEXU1KNyfdrytKckIEJAqQier7ff+jfEiDEQS6Cat4Af01agvRGIUQjJCoTrobZvRow/DlXKQ2ebsXaZ7Er9FrEwgGTFzl+jhZzu03EHRUkQmCjjmB6r6+rEc3EBccncZ7dwWUML3XHvgE+9FIIgn+O+WRNoPGkq9OVxe7ODyQAseyGYklCdYsQr23jbsxtJxROEB2GpVFsosXRyPX89bSoEIU5nBkcpe087ynH2MdNDBHcqHY9ssQxDJBC8ENF90t6VfokQOEAaMZB0evDDYIVS/0KmpZtlJ03ivE9cAo44eCJpKK4HrkfwsYu0a4tleDFpOvzicW2R2JN1YGDBEoKXAJKI9h24paJd5O2vYErGoTqtXcoOxmOxfheE3jxeoXSIzouAWFyLiijcuz6U0mIqkdTXV7m4fxkWldIiJxaHYl67XB2ia08oRSgEYUUCkrGDlIFOaffFTB43k0Mq7EJ8P6ZQoQjSCahIHLz4JEdCroTTm7MC6Vi8rPZeMF0i4EE7Y5ZhhwBCCVHfZ3EzX9b+pXveVrkSlIsIU+icZrte/DbrnQBauvnLHF1MFilMdrtD4DYlpH7Cu/cuEnXouKMG89tBp9ceZc7m0KQNHjrFNuhYHB+dsa5nD22PNtu1DXmtHp0mvAsYY/5uQ6f9TqOzzTnolNs70Fnqhi5Nx5k+O4BaI1ab9uI406aPxiGv1Zrj2WT+H2uON0AXtO1GZ/QbZcbRNWTfGvNIITK/fXSWv9dd5Ykwwm01Qet/TygBg2WdsCJpvz8TAi9fhHzxkLV/yFaqxfy+9SHMx6Q/vmh/09ALoe8hA+0cumtPCe3WIfvy0Jc/JDdgZT86+/W9JRB42QJkC4fs3FuOsctKAY4a8rW+x8tviQpZC5xsZ80yrAgVyhNZkar8tSgnXt/TIwiRuYDIiZnrffdLxGNbKPVbkk6ezOKPvonIkbvWSTqoJ7AMFTXIxVcT/vQrf2/ruegsdvcDC9HFZF8Abken1a4DHjEiYDVwMbpO0qno9OCTjKj6vDn7HwP+bG5sCl2QNgl8yYie95l2/wT8APgXI4q+h05TPhVdC2kx2uT+eyNsnkYXp41M223A74C3GcGyBO3LvM6MLTT7XAyMMP1NM31/Hl2TaSY6NXkCndo8Zfr8jhGNt5k+HgI+Z+alCZ2GfDNwHTDeXPkvmnEtBe583RmvHaVdj4o5e7OxWCwWyzG40BSIndJp714pAXcQht+0GVcsw4ooQjji7mjkiE27Sz7UX44CpZDtfYhi/4OmPT9Hdz5Xv+jT6Cf6ZY6uK94FBFL8AF2XZ7ciafmcSSz+2MWEjsTryYEUh/QEEpSR578dohD13BOvt/ViI2S+iK6V9LARGdPQNY6uQGe6k2hLzlQjKkYaQeMClxuB0gLcgK6DdAa6/tIjpt0OdIHb9wG/QFugPgWsRReerUKn177MCJtK4FHze7QRbLegayT9ErgG2GIE3vnABLT1p8cIpTzaWvRxdNa6C9GWoUeNIHsAuMhctT83/UrT9rnAfCOYqswxrUFb0+ajrU2nGEHomva/bUTnGUZc7fnD8JEvII+fA33d9mZjsVgslmMThfasCCMIFCJQOgvBkB8Rqo0g3ockbSfMMmyQDgTRTaKtr1F0Znntj+zM4nT2ITszkC/v1Zr/2EzLZRI3PGbc7QJjSTqkIqm/36CMatqIc+Pnca7/zOttnWfQba7FCJcdaLezy825azCi401ol7deIwrnoa1QBSMeQBeEvRRtpUkZARKZbTBi5lnzOwbMBu5DF5O9AW0VypqfsmkvZ0TIaiO2AtN+CXi7EeB585M14ysCF6CLwe4wwiaOtvxkhxx71mxbQluuXka71+XMcfeZvsYDfzVC8lLT3jNm36J5bSraurZnkXTTF5ELL0e1NNobjcVisViOcaUEKhKEIZTFbn/aI0f9xM6VZXhduer+QMqVoeewux/lCpQjUY4Ed+8k0LEnlISA5i6emDOR8z5+yYBIUlIcvv5LJdS2Bpwbv4hz3R7FUgXagoMRHG9Gx/GcYgTJCuAstKvZ14zYqDH7XAI8iXZH60/hmQC+AqwE3gH8DW2NqR3y/lXACUaQbEBbic4z798PTEfHMfWg3fIuMIJlGfBBtGVnhfm704iXNDq+6BwjsC4w+75sxn+PEUZvYaDuNCm0xSpu7tjVwJXm+DDHN9b00QC8CpyEtjo9gHbjy6DdC08xr9XsUSR95As4134G2psOvKCmxWKxWCxHw3LJBScmEHEQSZCJIT9JEJIfimhosK7FcqSX+PI7rhA4r/1B4ahov9zmji3XO1NMdsUpk1nwyctQQhxekTRULIUh9HUjF78DgtLu3PBcdLzPK2irzbuMsPki2koyCe1K1mCOr9/S0o6OAbrW7H8f2rKSQrvcBcBzRrjUmTY6gTegrUB/Bb6AjolahI5XOg2YDLxk2lhmhEy/i12r6f/dZgxfNvtPBn6CtvrMA+agLVQ/RluX8ujYoaQRZF82Y+k/9o3mupyLdtv7vtn+JiPifmBE0QTgMbSr3Wq0RazTHEse7Q641Bz3riLphn9DbX5FJ9qwAcwWi8VisQx+T4YCpyxwywInEPr/QOBEoktJRgNn2lmyDAOWC8S/95cHE0qY34oDSal7bKQHF6wGLZKeOGUy82++DODQpADfF1Ska6uMGEO0bhXRL/+H6Mk/7W7L/2sEyi8P4Wi+jE6O8Gj/tcFgGpDXXhd7c8XtLtHoR0wf+5IbfSzw32bfXvNaf0Y70FYoxd/JaPda5IK3IK/5JPLEuajWJiuSLBaLxWLZyy/2IauB6QrWIYjZ2bEc4avzzSAe2HmpeuBeQseIUBKraerkiZMnM/+WYSKShoolIaF+HCKRRD39KMFdt6OefGjoVicBWYTYiOfr1NVK6aA1IXRsVWTaUZF+vT+9tevp4pGFPHi+qflittu59sYpQBuI7cTjev8whHgCSqXBlOauq/fvbz+egHJZtxdFuj/Pg2JB/99fAHNo/RXPH+xf9r8fQkUVYvw01Ctr9OtSQrkUpz8OyvNLSKnb9nzddiGva8oIdDuuZ+YH/T5KF9Psv+DnX4b7zk8gTl2AyvZBe/Ng0U2LxWKxWCx7JZgECoFCIW6PEJ+ws2I5gjwMcrEaEDIHRyQdG0LJk6fT3LX6sTmTWPipN4MCvzszPETSLoLJgZHjEPEk0bL7UOueRG3dQLRiCSRSOG95P/KCK4ke+wP0diImnwjxJFTW6via2lHQ0wGjJ6H+8judJvGsNyKmzia663bE/DdDayPUjITuNtT6Z6F+HOrl1UQr/wzJNM5l1yGv/hjq8QdRTZuQb/8w6oklqI0vglKIufOhuh710K+hbhTyLdejnlsBfV2ojhbESWciZp+FeuhXRBvWIuecDWGA2rCWcPUy5IzTcd76flRXK2r7JkTdaMhnURvWIi99L+K0hUT33gFSIiadQPCNW1AN6xCzzsT96G3gukT33oFYdDliygyie76PmDgdYgno60accg7qqUdRpQJi0vG67WcfBz+OPPcSxLmXGoHUNChSLRaLxWKx7OsKEiUEEXKSjKKXhY51tlgOH1JAKSCKxIVR3HtEKoVU0UG+zI9moSSFpKnj5OWnHvf8ouEsknYRTBJqRiLqRkFHC6qxAeJJxLipqEIWkaoyVqIcRBEqKCO8GCooIVxPi4Tqet1cbycUsoiR41HdHQi/fzsfEmndTscOVOOrkExri05PByJVCbEEqq0JUVUL8ZSuYpzpgaCMqBkJ5RKqoxmRrgLHA89HZXsh24OoGQXJNGR6tMXHcVHbGhDj9TEAiFhCW3+kA8k0qmMH9HUhRozVYxcCUcyjtqxHTJmJ8jzIZRAjxqC626GQ09sW86goRDguKtuDqKgBIVHFvBZc6WpQEaqnA7rbrUCyWCwWi+UgEJmi0Y5SnxHwJZsOyXJYKYWo+uTdUSp2tWzq1fFIB9lDSKhp/9ZGGI1AiKNPKHXn5MOnT5m7+OZLnyNS+D3Z4S2SdrkDReD72moURZDPGhc7cZD7iJk+wkPTB0oLk3gCCgXj/if2bmyxuB5bPgulonbHs1gsFovFMiwQChQ4CJ5DlxaxWA4P5aisquNzhCNeET0F1MEVSQKQbm/cDXMxDz+MEkfTkwA/iISH4l+uOffXpGIZf2u7p1znH+sgpNTxNZneIadNHII+ytryc6j6QFdBJp/bt/aliYXqj4eyIslisVgslmGFErjo7LtJOxuWw7vYd3pFb/G7KFWvXBkd5NbrgafF7B+sfHRbVeq8VKnM0SSUhAIlBe2eSxQppI3Vt1gsFovFYrFYLHtHg/vC2LoCQUhPwj/6Dk+Amy/h6Kws9nRbLBaLxWKxDCOUWa/tYRkHNvDJcuQouF4m7xz1H0Kb+tlisVgsFotlWCGkICqGhLkSu7j+KLTbftzFjbtIZTWT5fDj2imwWCwWi8VisRxuSvmAefVJ3nPaWLpL4YAQEkJbk5oLAfdt7aapq4BXGTM1E+28WaxQslgsFovFYrEcrQigUObM2iSfmFG/x82+c8Z43rt8E3duaMetSiCsUrJYoWSxWCwWi8ViOdrJhYPJytZ15WktBLhCkHIFp9QmcaXg5wun0JApsbIlg5/2UUAYQVQK9R9SIHwH1xG7tzgJCCKFKoYQKXAEwndxjeUqBMIwAgXSEbhSoEw7wuwbhQoEOI7EYUg3u2vb23UsAggVhNGek7MJofseuk8kIAgiKIW6PU/ieA6OSSi8c/uKMNqzkJRS4IrXSE0pKAcRlAKIAM/B9SXSbKSAcv85EuA5EqEgUIrI9OVKiZT6VPQfnzTHMrC/0q6W7j9YdjUrlCwWi8VisVgsR5ybV27jkYYOSMegFHLVjHruXjAZgOuPH8HKxl5CIQj7ihAqamrijPEd2oOI1u4C5UjhVsaRKPprj4ZA2FMEKRhdE6fGdWgqBPT0FVEJD+lJo2D0oj8qhoQJF8eVoLSAigoBmP+R5sdkVw56i6Ai6mqSjPId2kohbV0FypixKDWYsEIpCNSeq5ZKBmK1hBSE5Yiwt4BM+UysjuNLwdZcmUJ3gSjp4cVdVL8w6ndLDF/H4iaFnhSlBuemqwCeYHxNgpQUbO4rUuwu4FTGEFIQE5KkI+nJlyGMCGSEl/ShHA4ei6MPLSyUQQpcR1IRc8kExp1y6LisULJYLBaLxWKxWPYNpdBWDSmgHPLHF1tpOnM8Y2Mutb4DriTszHNCfYpvnDmBC8dW4BnDzcq2HJ9ZvZ3HtnThVieQwlg4ugssmlzNf502ljfUpwY0yi83dnHDU40Ue4qcNCrFXQumMzrhcWdDJ//02GbC6hhCCFRvka+ePZFrp9fRVQp5z4otPNOSwUv5BF15Zo9K8/UzxnPemDQuggj4a0uGf17dxJONPbhVcaSAUq7M7Lokd108mShSBNr4BEA5UoxJePxmWw+ffHIbTtIlLAaQC7hx7lg+M3skk1I6O3VHMeBnG7v496e3k8uU8Ct8VKgoZUpcOL6KH58zkY5iOBDnpdAWr5EJj089vZ3fNHTgV8S09akrz+IpNXzjrPHMqkro9ksB/7Gmie+ua4WkRxAG/GL+ZK6ZUsOzXQXe88irvLStm3efNYFvnTqOrdkSVzyxhY0bO/nA6eP4wunjqPMdbly1jR+va4WUx2/OncTlE6r43/Xt3Px0IzLu4vQLKCuULBaLxWKxWCyW16c27UNNglEpn3zM4bOzRzE2ppeq63qK0JnnDTPrWXHpCTsZZQTwhvoky980nfc8tplfvNyGW5cg7Mrz0Tmj+fbZE3bp65rjavjqy62sbc9S4QhmVsUB+MTMel7tLvDNtc0oFDfMHsWtJ40CYGTcpdJ1IIJyT4HzJ1XzyEXTd2pXAueOSvPXS47nqr9s4rcNHfjVcQgV1Z7DLNPP7jixIgaRIgwiyAf86LwpvH963U7b1MVcbp5Rz6JRac5dsp5cPsCPuxBEjIy7TEj5TEjtvv06X/vHKSkIO3JcO2MkP1k4WYs1pYgU1Pku3zlrIjWuy21rtkPc5Ytrd3D5hCrm1sS5e/E0Zv94NelQURNzqIklKPYWmDGukh+eOwmAPzX28OP17RB3cICTqhN4UjAt6UFPkagcEQkg5uD5ej6HK9J+LC0Wi8VisVgsR5pfL5hM9L5TaH77TLrfOYfPzNYCZVu2xBeea4K6JD9dMFnH40SKj61qZOI9L/KO5ZtoKZQB+OHZEzmuPknQlmXG6DTfMiKprxxx06pGTrzvZS5Y2sAXnm+hO4jAcyi/ZqF++9kTmFqXZEJVnO/Pn7zTewqgGFCR9vnJufq9Qqj40JNbmXjPi7zrsc10FQMAvn/2BMbVJCjlAxA6Bqmfr77YyrwlG3j7XzayJVvS7UTGlS1T4rpZIwdE0orWLKc+sJ7pv3+JH23oAGBubYL/mTceCgGRMmrRuLUFSnHDiq2csWQDNz+zfaDPkgKEoJwvU1+d4HYzN999uQ3/u08R//ZK/t1s/5+njmHqyDQIwcs7+ljwwHoAZlXF+O8LjmN7Xs/3jkLAhMo4v71wKgCr2nNc/McGPRbPIVSKgolbSvgO08ZXctbYCk4ZU0FCQbm7+Lq1tI401qJksVgsFovFYjni7O7p/fLWLDcs34TqyHH1vPFMr4gB8OG/buWOVY1QE2fb1m66siWWXnICCVfyzuNquW1DB++ZXzuw/r7mLxt54IUWqI6zvk3x6OZunXLc37mcaEc5pM5zuPuC43ClwAU6SyHVnkT2C518mSvnjmFCytNjeWILP3tmO9TEuWtrD32FgAfeOI3amMvVk6v5+nPNIMWAqx3A8q3dPPP8Dp6pivOZk0cPuNYRRuA7XDe1FoBXsyUuenA92VwZfIcP/vlvVHiSq6fUcNWUGv7PCy3syJVBQYU5lo4g4ufr2whas2Sn1sLp49hJi+QDrji+jipPb3//tm5G1yVJeg7LWjLkw4iEI7lsbAW3P5fBHZFiTVMvVzy8kd9deByfnjOai7oLAMSk4EcLJzOzKs4rvUXe9lADOOAnPUrFcKd+LxhTwd/eNnNgDjqLITet3MqvGzpx0/6w1EpWKFksFovFYrFYjjg3P9XIA029jEt5gGB7LqChPautE+kYM6u121o2jPjj1m4YkdAL8oTLwy1ZXu4uMKM6zrTqOHiS8QktZBp6izzQ2AOj0/ieRCkdD6X6EywM4eMrtvKp2SM5bYT2X/tbT4HbXmjhe2+YSExAhK58e2KlHkt3OeLexh6oT+InXEoxl4eb+mjoLTKtMsbMWh37g4KEMygFA9+B2gRe2ichh0jEICJRMXisSzZ2kc2WkKPTuECpI8e9m7q4ekoN1b7DcRUxdvQWQSkmGeHWkQ8I4i6MSOKn/V0nWsCUdGzg3yVvnL7b8zGzOgFCIJWC6gS/f34Hj80cwYKxlZxkxlfjO9QYgfbjtc00N/fhTalBlcNd2msrBKzpyOFIydy6BHUxh7sWTqG9GPJIY4/OaDjM4pasULJYLBaLxWKxHHGeb8vSsKmbhkqziHckIuXhOZJSZ57OgnZpSzmSKUmfpu29lJI+ZMqMT7iMNaIgX44ghJ5Au3yNSftMjHts7S1SronrTHHFAMd3dsnC9nxrhmuXZXnhytkAvGf5JtrzAbH+bHTG7tFnhEC1J5kWd1nTkqWU8CBbYlxVfGAsPUWT1rtQZmJ8cNndlg9AiF2FgRTkg4iuYkh9zNWiD0FUCCh5DhRDplUOipy+IIRAp98+s1qLsrVtWegtgpQEwWAHYRBBEILjkAsG/Q1vfXo7mzIlplXFUSg6SyFEEeuzZZ3QQSnoyvPP505iwdhKipHixZ4Cp9Yk6CyFbM6VObU6zufPmcSjHXlWt2Xxa+IQ7Hxoy5v7uOrBDeAIJtQmeP5tM6n2Ha6bXscjW7oJ1fCLCbIxShaLxWKxWCyWI78oTXhQGSOW9vHTPl7C1XV/lALf4dGm3oFtbzt7AsnqOHQVwJXcdvZEqly9rF2ytQdcMbB9Sgq+t2gy8bSHypSgGHBSXZLxaZ/XBiiNr03y4tZePrBiCzet3MZTm7sZ028VwriReZI/NfYMvPaVsyfiVPjQlYeYy5fPmkDSCKuHm3u11SrlceWUGgCa8wHrMyXwdrMMdyVkSyw1Y794QhUfOn0sZMvQXeCMaXV8+uTRAKxqy7GuPQcCTh5TyfnjKgF4pCWjxZkr8Id04UkBjgOe5M/bB+dyZMLjnnU7+MqyV/nq8s386NkmHtuRZV1bFuE7RB05Lp1Wx1fO0C5833qhlf9c3QRAKVJ8/PHNvNiVJy4Fv75wKhUxl1KmtJtU4P2mPFD9adPp32x4psCzFiWLxWKxWCwWy5ERR0PW0mJwOb3zslmBSHms25Hh6+tauOWkUSwYmebVK2byXHeBEypiTDEWnPs2d/Pg5i4YnebejV08OK2HSydUcfHYSrZeOZu13QVqfIfTahNc/JeNbNnczZAcC7gCqIpxxyttOhtbOoaz04JfQcrnmeZevvtyGx+ZUc+FYyrYduUsnusqMLMqNhBvdNfGTv74Yhtzptay7MKpAy5qv9vSRa6vACkfMeRAJeg6R77DV55v4R2Ta6iPu3z/rAl86PgR9JVDzhqRIm6CnT6/thm68vzrwin81yljBtr57JzR3HrSKKSCpDuolP73nIlcNLGaK5dtZNXWbn6yoYPrjq/j1tkjuW56LSvac4RKsag+TZUnmfGHV+hu7GHGmAruWayTNWzoK3Hrsk1cf7JOtDE67tLQVeCav2xi7RUzmZr2uW/xVM5/cD0QgOcMnNf5Yyr4/dtm4EvBqbXJgfm4e1PXQAyXdb2zWCwWi8VisVgATwwu5H2555WyB5RSPp9auY1AwD/PHsXohMebTBwSwF2bu7h2+SbwJTHfpViOeOsjG7nzvClcPama+rjLhaPTA9s354Ndkiw4AFGEZ9zYyr1FnCFKSmAKFMU9blqxhTLwiRn1jEl4jBkylp++2skNT2wBRzA+7g2Igr+2Zfns6iaIewPisF+Heeb4ZSrGtt4C85ds4P7FU5leEeO0IVatvnLEdY9vZsmmTkj5TEp6O83V1N3FJQGeEJxY4eNJQTnucf3jm8kpxU0njKA+5vJWY5ECWN6SoaEzR3pEij9eNH3A9fCaR16FYkBt5WCa89F1CZ5/pZ1/fXo7t80bx3ljKrjz/ON4z6MbwZG4Zt9RcY+3jq8aKjn51NPbuW9jFzIdG3YiCUB4dz3/Z+CN9qNqsVgsFovFYjlclIOIKWmfM2uShErxeGeOHfkynrP7yBAhBeVyiOorceKYCi4anWZEwqW3GLGsLcPT23oh4eLHXVSkEI7QqbkLAfPGV3L+yDQpX9KSK7O0JcuGviJIQZ0nWVifxhPwWHuW5kIwMIZyqKiPuyyoSyIEPNaeo7VQxvccyqUQlS0xa0wFi0dXUBd36C6GPNqa5dnteiy4DrWe5M2j0rSVIx7a0kUgBH7SIwgjJIL5I5JMiHuszxRZ1ZnDdaQ+1r4iniO4aFINc6vjuAIaMmWWbOuho6+IrIoR9Rb59vzJfPSEEWzOlLjxyW1EQgxYnRDQki1z66x6rpxcw9rOPHMfeAXlO4hQoTIlZo2t5I2j09TEHDLlkLU9BR5tzlAuR8wemWR+XYr2Usir3XnWtOUg4TIt5XNGTYJMEPFYR47uQhkvUpw3rpI63yXuCu5u7CVbCjlvZJoRvqPTn6ML7RYVrO7I0dqVx6vwEVIMR6H0ghVKFovFYrFYLJbDjpCCsBQSZksgBG7KQ3qOTrawp32EIAKCXAlKoXZVUwpciZPycfpjmoZsHyhFlC1BYOoUmZgnL+EhpSAIIsJMCZTCSfs4Q8YghCAKQoJsGVDIlI9r3hdCEKIIc+XBsUQKfImT1GNBQFiOCDNalMmUj+tKs7/ePMiWoBxCzMVL+oNWNTM2lSnt7IuYdHF9l0gpot4iP1o4hfcfX8fG3iLTfvU8KtL1ocwBQFeeby6exsdPHs0r3QVOvv8VSo7Adx09/mxZ998/l1Igkx6e7xCUQv1+/5yldBrvoBgQ5cogBW7Kx3ElYagIMkV9UI7ES2sBVOor6rTn4jUxSzEHN+YiYVhak4AXrOudxWKxWCwWi+WwoyKF9CTSpJpG8boiCXQSAAF4CQ+R9PVOCBSDSQJeu70DOEPq9CgGXfyiSCGlQFbFdjsGpRTCkXi7eV8phQRk8jVjUYPvo0A6AlmdMDsP3V/rNm+oq9zQ8UdKu61VxRFGKQ2M3fQd+Q5LWzOMTHk82Z5DVcZBKO3Gh06BHniSx3oKTGjsYWVbjkAKk3HPjD/lIdh1LqNQIR05ODdmTApwfEdnDTRzEhnh5w3JyNd/rN4eXAH7g9HUML5GrUXJYrFYLBaLxWL5R8QRBJkyKlcC38GvjGnhMUR9CCkJciVtVYu5WsxEys7d38dalCwWi8VisVgsln9IQoWbcFEJvaTfnQubiiKcuIvsr+NkRdJeY4WSxWKxWCwWi+WIsEsqcMsBz+fB2OZwMpyLulqhZLFYLBaLxWI57AgpCIckBbAcg6pOACkfx5G7xJdZoWSxWCwWi8ViOfZEElDKlLhkSg3/MrOetmJgPcKOMWJSUFaKW9Y0s7W3iNefHMIKJYvFYrFYLBbLsa2UQk6ujrNgZNrOxzHMl15oY2s5DzFn2PkFSnt6LBaLxWKxWCyHFeN2lQkiOxfHOPkwgmHqeWmFksVisVgsFovliIillGuXosc6SUcO24we1vXOYrFYLBaLxXL4iTs81Znn7i3dtBYCm/3uGMOXgghoLgbgDU+xZIWSxWKxWCwWi+WwooBY0mf59l4ebeiwWe+O1YtAgJPy8WOuzXpnsVgsFovFYrEARJFC+g5yGGY7sxxmzaSGpz1RAp49PRaLxWKxWCwWi8UygO8CPeafTjsfFovFYrFYLBaL5RinFuj8/wMAX5EWqBucJL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data:image/png;base64,iVBORw0KGgoAAAANSUhEUgAAA0oAAAJTCAYAAAA2dOYKAAAACXBIWXMAAAsTAAALEwEAmpwYAAAKTWlDQ1BQaG90b3Nob3AgSUNDIHByb2ZpbGUAAHjanVN3WJP3Fj7f92UPVkLY8LGXbIEAIiOsCMgQWaIQkgBhhBASQMWFiApWFBURnEhVxILVCkidiOKgKLhnQYqIWotVXDjuH9yntX167+3t+9f7vOec5/zOec8PgBESJpHmomoAOVKFPDrYH49PSMTJvYACFUjgBCAQ5svCZwXFAADwA3l4fnSwP/wBr28AAgBw1S4kEsfh/4O6UCZXACCRAOAiEucLAZBSAMguVMgUAMgYALBTs2QKAJQAAGx5fEIiAKoNAOz0ST4FANipk9wXANiiHKkIAI0BAJkoRyQCQLsAYFWBUiwCwMIAoKxAIi4EwK4BgFm2MkcCgL0FAHaOWJAPQGAAgJlCLMwAIDgCAEMeE80DIEwDoDDSv+CpX3CFuEgBAMDLlc2XS9IzFLiV0Bp38vDg4iHiwmyxQmEXKRBmCeQinJebIxNI5wNMzgwAABr50cH+OD+Q5+bk4eZm52zv9MWi/mvwbyI+IfHf/ryMAgQAEE7P79pf5eXWA3DHAbB1v2upWwDaVgBo3/ldM9sJoFoK0Hr5i3k4/EAenqFQyDwdHAoLC+0lYqG9MOOLPv8z4W/gi372/EAe/tt68ABxmkCZrcCjg/1xYW52rlKO58sEQjFu9+cj/seFf/2OKdHiNLFcLBWK8ViJuFAiTcd5uVKRRCHJleIS6X8y8R+W/QmTdw0ArIZPwE62B7XLbMB+7gECiw5Y0nYAQH7zLYwaC5EAEGc0Mnn3AACTv/mPQCsBAM2XpOMAALzoGFyolBdMxggAAESggSqwQQcMwRSswA6cwR28wBcCYQZEQAwkwDwQQgbkgBwKoRiWQRlUwDrYBLWwAxqgEZrhELTBMTgN5+ASXIHrcBcGYBiewhi8hgkEQcgIE2EhOogRYo7YIs4IF5mOBCJhSDSSgKQg6YgUUSLFyHKkAqlCapFdSCPyLXIUOY1cQPqQ28ggMor8irxHMZSBslED1AJ1QLmoHxqKxqBz0XQ0D12AlqJr0Rq0Hj2AtqKn0UvodXQAfYqOY4DRMQ5mjNlhXIyHRWCJWBomxxZj5Vg1Vo81Yx1YN3YVG8CeYe8IJAKLgBPsCF6EEMJsgpCQR1hMWEOoJewjtBK6CFcJg4Qxwicik6hPtCV6EvnEeGI6sZBYRqwm7iEeIZ4lXicOE1+TSCQOyZLkTgohJZAySQtJa0jbSC2kU6Q+0hBpnEwm65Btyd7kCLKArCCXkbeQD5BPkvvJw+S3FDrFiOJMCaIkUqSUEko1ZT/lBKWfMkKZoKpRzame1AiqiDqfWkltoHZQL1OHqRM0dZolzZsWQ8ukLaPV0JppZ2n3aC/pdLoJ3YMeRZfQl9Jr6Afp5+mD9HcMDYYNg8dIYigZaxl7GacYtxkvmUymBdOXmchUMNcyG5lnmA+Yb1VYKvYqfBWRyhKVOpVWlX6V56pUVXNVP9V5qgtUq1UPq15WfaZGVbNQ46kJ1Bar1akdVbupNq7OUndSj1DPUV+jvl/9gvpjDbKGhUaghkijVGO3xhmNIRbGMmXxWELWclYD6yxrmE1iW7L57Ex2Bfsbdi97TFNDc6pmrGaRZp3mcc0BDsax4PA52ZxKziHODc57LQMtPy2x1mqtZq1+rTfaetq+2mLtcu0W7eva73VwnUCdLJ31Om0693UJuja6UbqFutt1z+o+02PreekJ9cr1Dund0Uf1bfSj9Rfq79bv0R83MDQINpAZbDE4Y/DMkGPoa5hpuNHwhOGoEctoupHEaKPRSaMnuCbuh2fjNXgXPmasbxxirDTeZdxrPGFiaTLbpMSkxeS+Kc2Ua5pmutG003TMzMgs3KzYrMnsjjnVnGueYb7ZvNv8jYWlRZzFSos2i8eW2pZ8ywWWTZb3rJhWPlZ5VvVW16xJ1lzrLOtt1ldsUBtXmwybOpvLtqitm63Edptt3xTiFI8p0in1U27aMez87ArsmuwG7Tn2YfYl9m32zx3MHBId1jt0O3xydHXMdmxwvOuk4TTDqcSpw+lXZxtnoXOd8zUXpkuQyxKXdpcXU22niqdun3rLleUa7rrStdP1o5u7m9yt2W3U3cw9xX2r+00umxvJXcM970H08PdY4nHM452nm6fC85DnL152Xlle+70eT7OcJp7WMG3I28Rb4L3Le2A6Pj1l+s7pAz7GPgKfep+Hvqa+It89viN+1n6Zfgf8nvs7+sv9j/i/4XnyFvFOBWABwQHlAb2BGoGzA2sDHwSZBKUHNQWNBbsGLww+FUIMCQ1ZH3KTb8AX8hv5YzPcZyya0RXKCJ0VWhv6MMwmTB7WEY6GzwjfEH5vpvlM6cy2CIjgR2yIuB9pGZkX+X0UKSoyqi7qUbRTdHF09yzWrORZ+2e9jvGPqYy5O9tqtnJ2Z6xqbFJsY+ybuIC4qriBeIf4RfGXEnQTJAntieTE2MQ9ieNzAudsmjOc5JpUlnRjruXcorkX5unOy553PFk1WZB8OIWYEpeyP+WDIEJQLxhP5aduTR0T8oSbhU9FvqKNolGxt7hKPJLmnVaV9jjdO31D+miGT0Z1xjMJT1IreZEZkrkj801WRNberM/ZcdktOZSclJyjUg1plrQr1zC3KLdPZisrkw3keeZtyhuTh8r35CP5c/PbFWyFTNGjtFKuUA4WTC+oK3hbGFt4uEi9SFrUM99m/ur5IwuCFny9kLBQuLCz2Lh4WfHgIr9FuxYji1MXdy4xXVK6ZHhp8NJ9y2jLspb9UOJYUlXyannc8o5Sg9KlpUMrglc0lamUycturvRauWMVYZVkVe9ql9VbVn8qF5VfrHCsqK74sEa45uJXTl/VfPV5bdra3kq3yu3rSOuk626s91m/r0q9akHV0IbwDa0b8Y3lG19tSt50oXpq9Y7NtM3KzQM1YTXtW8y2rNvyoTaj9nqdf13LVv2tq7e+2Sba1r/dd3vzDoMdFTve75TsvLUreFdrvUV99W7S7oLdjxpiG7q/5n7duEd3T8Wej3ulewf2Re/ranRvbNyvv7+yCW1SNo0eSDpw5ZuAb9qb7Zp3tXBaKg7CQeXBJ9+mfHvjUOihzsPcw83fmX+39QjrSHkr0jq/dawto22gPaG97+iMo50dXh1Hvrf/fu8x42N1xzWPV56gnSg98fnkgpPjp2Snnp1OPz3Umdx590z8mWtdUV29Z0PPnj8XdO5Mt1/3yfPe549d8Lxw9CL3Ytslt0utPa49R35w/eFIr1tv62X3y+1XPK509E3rO9Hv03/6asDVc9f41y5dn3m978bsG7duJt0cuCW69fh29u0XdwruTNxdeo94r/y+2v3qB/oP6n+0/rFlwG3g+GDAYM/DWQ/vDgmHnv6U/9OH4dJHzEfVI0YjjY+dHx8bDRq98mTOk+GnsqcTz8p+Vv9563Or59/94vtLz1j82PAL+YvPv655qfNy76uprzrHI8cfvM55PfGm/K3O233vuO+638e9H5ko/ED+UPPR+mPHp9BP9z7nfP78L/eE8/sl0p8zAAA6JG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NTT0iaHR0cDovL25zLmFkb2JlLmNvbS94YXAvMS4wL21tLyIKICAgICAgICAgICAgeG1sbnM6c3RFdnQ9Imh0dHA6Ly9ucy5hZG9iZS5jb20veGFwLzEuMC9zVHlwZS9SZXNvdXJjZUV2ZW50IyIKICAgICAgICAgICAgeG1sbnM6dGlmZj0iaHR0cDovL25zLmFkb2JlLmNvbS90aWZmLzEuMC8iCiAgICAgICAgICAgIHhtbG5zOmV4aWY9Imh0dHA6Ly9ucy5hZG9iZS5jb20vZXhpZi8xLjAvIj4KICAgICAgICAgPHhtcDpDcmVhdG9yVG9vbD5BZG9iZSBQaG90b3Nob3AgQ0MgMjAxNSAoV2luZG93cyk8L3htcDpDcmVhdG9yVG9vbD4KICAgICAgICAgPHhtcDpDcmVhdGVEYXRlPjIwMTYtMDctMDZUMTU6MjY6MTErMDM6MDA8L3htcDpDcmVhdGVEYXRlPgogICAgICAgICA8eG1wOk1vZGlmeURhdGU+MjAxNi0wNy0wN1QxOTo0Mjo1OSswMzowMDwveG1wOk1vZGlmeURhdGU+CiAgICAgICAgIDx4bXA6TWV0YWRhdGFEYXRlPjIwMTYtMDctMDdUMTk6NDI6NTkrMDM6MDA8L3htcDpNZXRhZGF0YURhdGU+CiAgICAgICAgIDxkYzpmb3JtYXQ+aW1hZ2UvcG5nPC9kYzpmb3JtYXQ+CiAgICAgICAgIDxwaG90b3Nob3A6Q29sb3JNb2RlPjM8L3Bob3Rvc2hvcDpDb2xvck1vZGU+CiAgICAgICAgIDxwaG90b3Nob3A6SUNDUHJvZmlsZT5zUkdCIElFQzYxOTY2LTIuMTwvcGhvdG9zaG9wOklDQ1Byb2ZpbGU+CiAgICAgICAgIDx4bXBNTTpJbnN0YW5jZUlEPnhtcC5paWQ6NGFjZjI3MmYtYTMwZC03ZjRmLTkwMjMtODNhNzliNGNiNzAwPC94bXBNTTpJbnN0YW5jZUlEPgogICAgICAgICA8eG1wTU06RG9jdW1lbnRJRD54bXAuZGlkOjQ0ZWUxZmNjLTk1M2UtMjA0Zi1iODhkLWVkNjE4NzUwNWFlNzwveG1wTU06RG9jdW1lbnRJRD4KICAgICAgICAgPHhtcE1NOk9yaWdpbmFsRG9jdW1lbnRJRD54bXAuZGlkOjQ0ZWUxZmNjLTk1M2UtMjA0Zi1iODhkLWVkNjE4NzUwNWFlNzwveG1wTU06T3JpZ2luYWxEb2N1bWVudElEPgogICAgICAgICA8eG1wTU06SGlzdG9yeT4KICAgICAgICAgICAgPHJkZjpTZXE+CiAgICAgICAgICAgICAgIDxyZGY6bGkgcmRmOnBhcnNlVHlwZT0iUmVzb3VyY2UiPgogICAgICAgICAgICAgICAgICA8c3RFdnQ6YWN0aW9uPmNyZWF0ZWQ8L3N0RXZ0OmFjdGlvbj4KICAgICAgICAgICAgICAgICAgPHN0RXZ0Omluc3RhbmNlSUQ+eG1wLmlpZDo0NGVlMWZjYy05NTNlLTIwNGYtYjg4ZC1lZDYxODc1MDVhZTc8L3N0RXZ0Omluc3RhbmNlSUQ+CiAgICAgICAgICAgICAgICAgIDxzdEV2dDp3aGVuPjIwMTYtMDctMDZUMTU6MjY6MTErMDM6MDA8L3N0RXZ0OndoZW4+CiAgICAgICAgICAgICAgICAgIDxzdEV2dDpzb2Z0d2FyZUFnZW50PkFkb2JlIFBob3Rvc2hvcCBDQyAyMDE1IChXaW5kb3dzKTwvc3RFdnQ6c29mdHdhcmVBZ2VudD4KICAgICAgICAgICAgICAgPC9yZGY6bGk+CiAgICAgICAgICAgICAgIDxyZGY6bGkgcmRmOnBhcnNlVHlwZT0iUmVzb3VyY2UiPgogICAgICAgICAgICAgICAgICA8c3RFdnQ6YWN0aW9uPnNhdmVkPC9zdEV2dDphY3Rpb24+CiAgICAgICAgICAgICAgICAgIDxzdEV2dDppbnN0YW5jZUlEPnhtcC5paWQ6NGFjZjI3MmYtYTMwZC03ZjRmLTkwMjMtODNhNzliNGNiNzAwPC9zdEV2dDppbnN0YW5jZUlEPgogICAgICAgICAgICAgICAgICA8c3RFdnQ6d2hlbj4yMDE2LTA3LTA3VDE5OjQyOjU5KzAzOjAwPC9zdEV2dDp3aGVuPgogICAgICAgICAgICAgICAgICA8c3RFdnQ6c29mdHdhcmVBZ2VudD5BZG9iZSBQaG90b3Nob3AgQ0MgMjAxNSAoV2luZG93cyk8L3N0RXZ0OnNvZnR3YXJlQWdlbnQ+CiAgICAgICAgICAgICAgICAgIDxzdEV2dDpjaGFuZ2VkPi88L3N0RXZ0OmNoYW5nZWQ+CiAgICAgICAgICAgICAgIDwvcmRmOmxpPgogICAgICAgICAgICA8L3JkZjpTZXE+CiAgICAgICAgIDwveG1wTU06SGlzdG9yeT4KICAgICAgICAgPHRpZmY6T3JpZW50YXRpb24+MTwvdGlmZjpPcmllbnRhdGlvbj4KICAgICAgICAgPHRpZmY6WFJlc29sdXRpb24+NzIwMDAwLzEwMDAwPC90aWZmOlhSZXNvbHV0aW9uPgogICAgICAgICA8dGlmZjpZUmVzb2x1dGlvbj43MjAwMDAvMTAwMDA8L3RpZmY6WVJlc29sdXRpb24+CiAgICAgICAgIDx0aWZmOlJlc29sdXRpb25Vbml0PjI8L3RpZmY6UmVzb2x1dGlvblVuaXQ+CiAgICAgICAgIDxleGlmOkNvbG9yU3BhY2U+MTwvZXhpZjpDb2xvclNwYWNlPgogICAgICAgICA8ZXhpZjpQaXhlbFhEaW1lbnNpb24+ODQyPC9leGlmOlBpeGVsWERpbWVuc2lvbj4KICAgICAgICAgPGV4aWY6UGl4ZWxZRGltZW5zaW9uPjU5NTwvZXhpZjpQaXhlbFlEaW1lbnNpb24+CiAgICAgIDwvcmRmOkRlc2NyaXB0aW9uPgogICA8L3JkZjpSREY+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Ao8P3hwYWNrZXQgZW5kPSJ3Ij8+pZdGigAAACBjSFJNAAB6JQAAgIMAAPn/AACA6QAAdTAAAOpgAAA6mAAAF2+SX8VGAAYayUlEQVR42uydd5ydVZ3/3+c85dbpNZNGeiMJJBRBFAEV29p772Utq2vb1VVX19W1/NS1K/a22FdUUFFAkN4CCem9TqaXO7c85ZzfH+fcO3cmkxAEXcrzeb3QJPPMU8759naEd+ndtwJzgRESJEiQIEGCBAkSJEiQ4JGN+VrwSRdYBjQAXcmaJEiQIEGCBAkSJEiQIAHzJBAm65AgQYIECRIkSJAgQYIENYzJZA0SJEiQIEGCBAkSJEiQYApE4iglSJAgQYIECRIkSJAgwTQkjlKCBAkSJEiQIEGCBAkSJI5SggQJEiRIkCBBggQJEiSOUoIECRIkSJAgQYIECRIkjlKCBAkSJEiQIEGCBAkSJI5SggQJEiRIkCBBggQJEiSOUoIECRIkSJAgQYIECRIkjlKCBAkSJEiQIEGCBAkSJI5SggQJEiRIkCBBggT3CcL+lyDBAwD3kcIzkQalNFIKXAF6+s+0xpECh8mfJUjwgNGgFdr6EURcodJIIXCE+bNjFyE+wSI49vqEB/92slALQRgpUBokeK6D0DpZ87/zPoRao/XMNB8psx+eFI8oeSEEuEJY2WH+nNBlgvuiZ7UQhMXQ2HppF60e/BQkpCAMYnSkcNMekoe2PBZCEMYKHWuQAtcVyIew/fOIyChpKSCKYSJAR8r83UIJgaqEUIqQ+kEahZCCqBIRjpRqzh5CEBYCwkKAFknw5MHNZYKwFBEMlohDhXiYGz+iavSVI8NvAiiFaKWM0iqGUI6O/a8UouOp/JnggVXGcawIR8qIMMZ3BCJQhCMl4lg/7OnyQaWThEBXlOEFbYyJGu9o0KUQGcQI8fDfEwFoBJQjRKjQQkApglDV1iVBgnszzBUQFALCgSLzGlLMy/kEQfygNo60dZCCwSJ5NIta0kRx/JA16IQUKKUJRsrocoTnCGSkiIbLhEH8kNUxjwhHKRyr8LJFrQSvXs9rlrQRjlVq3no0EfCva7o58ILVrGpMEZSiBxWNKiAsBLxndTe/fcZK8pGiMlQiHCzy7tNn8ZOLF+MpCGKVSMsHoyAEwmLIsxa08OOnLGVde5agFD6svzmIFEJprnryEv55WTu6EnPTM1fy9M4cz+rOc/gla9nwjBVc/7Rl/P7iJdzwtGVseMZKel+4hhfMbyYcrySE8zdwXoMgJg5i/uXM2ex/7qkUn7+aPc9dxXvOmE1cDgmCGJHYpX97faQ1YTnkC2fPZt8LV7OmIUUwERjeiRUyVlz2+MX87gmLkbEifJjL9iDWqFhxxcVL+MDabqJyxO3PWME/reokSGRBgnuTbY4gKIXEI2VWdOS45AmL2PfslXz17DlQiggfhOwjhHEooqEiTa7D286Yzb7nrWbn01ewKOcTlKKHro4phrxxbTf3PHsl4887lf3PXcV/n7+AHGafHorO0sO+9E4LIIo5JefjOYJlDSmIDOeEtvTkFQtbmZPzGC6F8CAr+xFGk5CVgqd05/nvc+byyr/s4zmntPDJdT1ceXiMUjmE9COiivIh6SgRxDx9ThPPn9/MH4+Mc9v+EbNfD9eaEqXxHcEF3Q3sGCmT1ZqzWzPMT3tUtGZW2mXWcei1M+0a/hQk9XcPIGINlEI+f9583rq8Aw0UY8X8vM8n1vXQ5Tu888YDRI0pnGS5/i488qj2LPNyPp2+A6FCZAWUY5Z15PiHeU3c0D9BuRwhM97DXEhqHDQXdOUIlYJYsa4tw92jJQgUIv/IKllOcB/sIykIxgM6Uy7fecIintzTCMCeQoVv7R6CtPPgS84ICKIYSiHvPmMOn1jXgxBQjjWf2dLHYBiD89DLYSiMjvn42XP5l9VdAERa05P1eNvydpY1+DzpDzsJIvWQKyl+2FvXQhvKjK2gDZSa9ECCmCVNaZY1pbm+f4J9oxVk1n2w8RQ0pPjQnUdY2ZTmFYvbeMXiNgC2j1Z4yXX7QAp8KRJl8iBGZOukK/rBWt/5QBKtMFFzpVFA2X57W97ng7cf5sqhEruGSnzt3Hm8flk7/3l3L/92+yEWt2QYCDWiMZ04SQ+0o1QKObU7z1uXdwDw+N/v5Kpdgzx7RSc/v2AB/3xqF1/eMciusQpOEnT5u0RQylYpVZSebD4PY85oTgNw2b4RCGOcvG/6yR628gJiBaGGiWjyOwuRMjUviSxIcDyHoxKR9R2uecpSVjSnub5vgrfffpDbDo0DAq8p9aDjnVgDhYBPnTOPd63uYrgS8y93HubbOwcJCwFOYwo/5Twkequm2DjFkJVd+ZqT9PJr9/L9rf1cMK+Zq560hItnN3LRnCb+tH8E8n7iKD00bDkBQczalgwA1x8ZhyjGkT5Ca5SAyEx5AEfgOgKpJ2V2ZJufvbpalVgbw9ARZihErCE21dc1znYkU+5T05sColibX7LPE/Yiz5OEkeJ5f9rJPyxu46KOHFsLAd/dOkApinHyKbT1kgQQA3Fs3l24AleaNJmoeydXGMcqjtQxz5vJWVP2m8XMOr+2DrV1kYIo1uhYIzyBK6am6oQwilHb7J5wJe70LIKw97PKU9prqg5hVae64lhBpDHl7WoG77HqqnhCmHVX9hkSHEeaxmo9eS9Vv4e28Vrok5LjJqMZK5O9xO6xMnX4Yvq71b+LAOlJXCbfJbTr70hRo01Zt7bRNPrT9fSgzTAFYfdI2utmQmgfWE/btXeLtVkD50SDTzQSWXuea+/jOxKCmF2jZRgrMxLEAPRXYhirsFNKpCfxXImurn2VPhyBZ4MB1W9Q9t5Ka1SkEZaOq7QeYfa//hocgVfXOa/r6NqraxyP6+6PhohjaV8DEjMcRtn1ITL9Jo5r10dPPkPavQsjBfrY/Y00aMub4hi+E8fQuRJg4j669j6O3Vc9nRBDxbntOQC+s3OQq7YPQFOKX2zp46aVHTyqK8+K5jS7BktEaTNkoPoe0281nc6q9FVdCz3DOkXHpSkrAyQ4rsTRdXR7jPycvN+UNZomOx1H1O5TL5NEnex3ToJ3a98lRE1R1stBt+5bJuW3Akceoy/uS5DhMd0NANw6WgZHIvQkLYsZ5Jg7bU0VM9BF3TfX1ksbvpoud2fk/xn285hn1xtNds2n0NB0+VYn8wXm/by6QLonT76843jvVP8exxsiowEXgZR2sFOdzHFP5h3EVFklHWkSAvpYnplptabvX1yVVVbnOdP2pyonxAyyyBGT+nWmbxHWpDmePKuu373RwEkbz9PooJ6vqoM6Yn0SsrXG3+A60vSTI6AY8q6z5rCiOc2Xtg3wlj/uhJSLaEgZ2qrq3ZnocYpMM3reYeZhQidjAx1L61a2ian7qIohp3Y38K7VXQxUIlb8/B4GhkvQlMFtyyKUnnSS7sUmmE7709+p3hYIp/HHdB3JCe5TtReOSxdWx6xvywJw5aExvn93LzSkuHprP99a0MKrl7VzVkeWP+0ZMn31DyE/8JEdOlSa86zxcPNwCYRASIgDRVwIIOPi+S5RJSIqRDj5FI4rUUqjK5GhjrRba17XQWw4Lu0iPIkOFFQiYyzb50VhDCkXN+cjlEYI02Adj1cQaReZcogrMVHBRBJdV1qlpkFKfr1jkF9vHzT3cwRIgQoipO8ghBn6oIohMusjXEFcCgkVuA0+Qgh0JYZIWcNF42U8okpMFMV4+VStmXi68ia233I8RZV2kVKgywrQhLEywsF3icYrRJ6Dl/PRsWnQDQoBxAon5wGCeDwgckVtXbQUhOMBKGUjqhCPVQhTDl7WQ8UaXQ5BaXTGQzp2TowGVQoQUqJ9ab53RqkmUWmXaLQCEtysh1aaeKyCTrm4GRe0tnuqJvcwUkSxQuRSuCnnuNEqIQVRGKPGAwjiWibdFaZpORop4zT4ODYFrYBoPDDvkrHvMlohTLn2exVUYiMUY4V0HaQvicZDQl/i5XxExQxF0K4Daaem+VQlhjA2JTzSPF8pjayuW9XJlgIVxmawghSotIvrSGKticYqICVu1kXFing0Qmfc40wVEkRaU1GKSEOl6ggoBa7EyXjE5QjfNYuSdiWkPTybydBCEJVCdCVC5gxNxhMhgRR4eR+tNSowU9ui2CgQJ+MZWge8vA+a2t5Fli7cjEtcjgljhZv3kVIYQ6IUol0HnXYRaLQCVY5AaVTGM+tYz8c1OtJozyX2JfFoBTyJl3GJQ008EqBzHl7KJYoUlGPj2MQKx3fAkcRjZaK0j5tyzB5UIkNrdl8Q9j3CGO1KYwBUpzpNBFCJwXcmrS+t0b5rrE09LeIAdKXM+u4pBJB28dIeoSN5/929NPsO1wwUIeehyzHECpVycP3J/a3Khura6JSLSDmGxyoR2nMg5U55tqg6c6XIlDVnPBwBMYJovALC8F4ca+KRSo2m0KCjCILYNPdPV8opD+kIolgRjwaQcnDTjpXdETrn43mSWGnzfkrX9k+HCqU1Mu/juk6N/qfAylXKETrlon3XBD5iSy+OrMm8OFLE4wEi7eCkHKKKIhoPcfI+jnfykeEgVuA5PKbT6KQtgyXwzP7qQBk6mGYdaynQaXdyTQuBGVzkO1PlXdpBeC5hEKEKgdkn10EXAkKtcRpSuNKsZ3WvlN0rracGGJVSZl2URqXdKd8o7HroUgQSdMo1MkaYXmEAJ2fkmxqrEKZd8Bx0HFOMFaW6jFLF8va9+im234NyZAbBpN1a5a6uxBBrdNo1Rmu1rHeaPtBZowdVKULmLG0VQ0INbkMKebypkNLyYqRwcj4aUOMVtO/gZj1LdwIVxBDNQMsIdNoxutMOaCKyOg+j86r3EsoEcHU5qgXbpnyDK8F3EI6Z+qbLETLnIxxBPGFlY2MKHarjyDNjU6iUC+UY0Oi0h5R/ZemjmLr+NZkWGHmh0p55aCU6dl004DvEjjCyNeXW+DsaL+PkU8QOkHJ4/iktAHz25gMQKEgZ2a9TLlJolMbYa8rIHynFVJ4XVleEyuhN1zn2g4UwvF8+zroJ0GkPRwpiICpUjM7J1dsVxnYhiHn6vGYAPnz7IQb2j0B73sg6V06utxSmX1eBk7c8M2p4xrN6Vwirw46nn3wXUo6h/VJUkxdV/1+VIiPr0y5CSnPNTPzhSpTvGNuAGWSDBnI+V/QWeO61ezlYCqElg+9JgrLHfhsUzToPzWqaR6ajJDANslJwUY+J3t01VIKUQ1CJIYh4z/rZvGVFO3OzPrsKFT65qY+vb+kjdh3aMy7fe/wiQPCSG/YzXIkg1nzijB6eN7+Fl1y/jxt3DvG0VR2879QuCmFMg+dQDBWbRst8/p5+do2U8JtSBJGZfPSaU7t49+ou5ud89hUCvrC5jy9t6SN2JO1Zj0sft5ihSswLbzxgakEnAl69vIOPnj6Lj2/q4wtb+kAIUlrz7+fO45WL22jyHTYOl/jA7Yf4w4ExcCSvW9HOv67q4r13HOa8jhxvW9HBtrEK77/tED/fPYTTmEZOUwlBKWR1R5bPrluA0ppMnSAJlaYYa1514wH6CwG/uHAhCvj2jgE+sX42CxtT/OHwGG+7/gD7xyukGlNURsosa83w6bPmcFF3AwrNH4+M8y+3HGTraAW/IUU4WubUtiyfPGsOj+3KU44Vvz04xrtuPUj/WAUv6/P1R89ncUOKV9x8gANjxlAlVHzlnPm0ZFx+fGCUdy9rRwgYCWLKsaLJd+nJuNw4UORVv9/JefOb+dRZczizPctYEPPjfSO897ZDjNl+tfet7ubpcxqZiDRZVzJcjvhzf4EvbeqjUAzxrYM1XXEH5QgZK9575mxevKCFVc0mc/mls+fwuiVtfH37AN/fNkCc9YwzPFrm8XOa+OiZszmjzbzLT/aN8N7bDjI6VqatMcWPnrCYg6WQy/aP8Pmz5tCe8bhs/yhvvXE/A30TvOGM2fz7qZ18cEMvl2ztx837hIUKL1rSzn+fMZvX3XyA6/omuOqZK9gwVOKVf9kPWuNZLy6oRHS4km9fvIQGT/LSG/ZzYDyAcsQT5jfzH+t6OK01Q38l4mf7Rvj3O48wWgrx094UxeO6xvla+ettlGKNSDss/NVWxqIY0XDiMiIhBcFESEfa5ePnzuOZ85rxpeCm/iLvvOUgG/snwJd8fN1sLp7dwIc2HOE1i9t46pwmbh8q8k83HeDm3gK4kves7uI1i9t4922HePb8Zl6+qJWNI2XefctB/nBgFDyHNR0ZfvrUpfx03yj/dvsh0ztWivj0mbN5zsIWnnP1HrpSLv999hyOliJGw4hYQ5PnMC/n8dN9I7z3j7t51ppuPnz6LFY1pzlaivjWzkE+vOEIldEyS9uz/OxJS7jswCgbh4p8/dz5aDTf2znEu285SKVs1uOTZ87mSbMaeN51+9g2UoYw5rzuBr7zmPlc2VvgTbccBFfCeIWlzWneck4XKxtT5DxJIVS0+A7/taWPn20fxMv5dXrOOpOyFq+p+Rue73DVwTFjQGZdMq7DVx8zn1Ob07z4un1sGy4bGteawJaMfPSM2bxiaStvvPkQv72nj6es7ODLZ83hKzsG+cRdvTWH19BUTE/O59ILFzAUxLzi+gOMRjGUIh49q4FPnDGbsztzjFRi/mfPEP966yEmykZ5v3xZB29b1sZYEJNyJJHWxEozGirecOtB+saNUfmKVR28b3U3SxtTHCiGfG1rPx/feJRKpPB9ySWPnseyxpSxvYSgtxTyi4OjfH/bIIEC35/qLGkgHK/wkmUdfHZ9Dx+6u5ev3NMHUrCmPcv3nrSEmwYm+MfbDhGFGioxr1ndyXtWdbGgwWfPeMDXdwzwmY19xNpUBJzQ2hc26FWKWNyQYnFjituHShwpGoc2KAS8c3UXL1zQwngUk5KyNj78UCnkH285yGhojLj1XTnevLyThXmflCsYDxV5V/Leu45w3e4RSDm854zZvGZxGy1pl7uHSnx6Uy+/2zdK7Dt0ZT1+dMECKjG87Pp9DFYiPM+p28+IRY0pvn/RIo6WQ1507T7Kldh8IxCEMTkN37xgAQsaU7zixgNsHS5BEHF2V56PnzmHR3XkKISKX+wf5r23HGK0EuFkXE6/YgdlpXAyLqf87xbGY4VoTNX7+jOuY1AOWdqY5tInLmLDUIlX33TQpi4UnztrDo9qz/KmGw7wxhXtnNeRo7ccMRrGZB1Ji++S9x1e+KddbByvcMmFC3n2/EYaXIfbBkq89/ZDXHd4DC+fOsZ4rvbHLGlK8Ymz5nBxTwORgt8fGefdNx9g30SAm/OJxgP+eW03L17QbGlZEGmTSRkqx7zptkP02yDX0uY0nz5rLhfOylOJNb8/PMa7bjnE4YkA0h5Eii+cM5czWjIENhNQjjU5V/Cn3gLv33AEiorOtMtHz53Hs+c1k3IEt/YX+dCdh7lu5yAXreriS2f0MBwohoOISqxo8h160h5/7C3wkTsP843HLyTlCF50/QGGSiGef986F0NlsqtfPHsuj+nM8cLr97NlqASx4rmLWvjcmXN45fX76Uy7fOz0bvZNhIxaY7rJd5id9fj8lgE+f+tB3rx+Nm9f2cmiBp8DxYDPbu7nc5uOgoaephSrmtNc21tgV6R52aPm4ki4Ys8IR22wOy0FP7lwEZ1pl5f+ZR97xwO8lPmeGFDFiH9d282bl7XzupsOcMW+YfycP2W7g1LIaZ05PrOuh0hpsjYwq03slPEo5k23HORwMYJKxJldeT5x5mzO7chRUZrfHBzlPbcc5NB4AK7k0R0m83LNoQKrV3Vx/uxGbjgyzh29Bch6SFcSjlU4qyvHf505m7Pb80xEMb/cP8p7bj1k9G7GIyiGrOnM8bnTZxFryLgSYctWW3zJf23u5xeb+5nVmeOnFy1ix1iF19x0gMgRUAh499pu3r22m5dft49D4wGXPmUJY5WYkTCmHGtDFxmXq48U+MAdh/nGExaRcyQv/Mt+BqfRhe9JhsohP9/aD74JjMfa8OFs38iHsWqGUyeO0oMahVDBWAUKAU9e2cmpLRn+3Ftg13AJcj6MV/jvc+bxtlWdGLsgZlE+xdceNZcU8IVbD5HLNfKknkaEEOSkZNiW0jy6PceCvM/cjMeNpZBFWZ9zbMaqigtnNfDaJW086rfb2ThUhDDmrWtn8fmz5tSuWdaY4ouPmosnBZ+7+SDpnM9F3Q2UY4UvoFwMyfoOH1zdzayMx7qWDIQxCMF3LljICxe01HTKWW1Zfv/EJZx7xXZu3DbAmuYMC/I+P3nsKVOe97MLF3JBEHHNoXGchkkhIWxKtTvtcZEtCZkJaQxDrG/LMC/n8+x5TTXd9ow5TfRc5HLW5dupjFaY1Zji2qcspTPlUo4UnjDXrGvOsPa32xgeLrGgNcNfnrKUJsuIOcfh5QtbmJ/1eNzl2wjDmCf2NDA/59PhuxyISqAUCxrTvHF5O7f0T5BSmnM6cjO+77aRCo+d18Sfn7IUgFKoyDmSNy5pY07G5R+u3AVKc3ZblrOn7eGT5zTyjDlNnHvFdoIgxnOnNl4GykR4fnThIl6wcHIvNJBzJed15jivM8f8nMdHbz9MJAQXzmvmyicuNu8SKfKO4A1L2pif9Xnyb7YiFZzRluWJKYdXL2qtPeuFpzTTlnJ44k82MVQK6c54vHJxK5ds6zfRYQ0vmd9MR9plrBTRJGBtc4a1zRl+s2+En20fhNaMsT8KAa9bP5unzjYNsY2uA8MlXnnGbL597rzad8zJeLx9eQfL8ime8sedBPHU5kxhncW9I2WbVZTsGS6ZsjrPOeE5SkEY4ziCX1+4kLM7J9f9CbPy/OnixSz51RZGB4qsbUlzekuGyy5YWLvm7LYsVzxhMat+s5Ujh8dZ1ZRmaWOKX104ec2a5jSXP2ER63+7nbv2DNMzr4mljWnObDPZScYDzu7O885TTZ31nLRLgytZ0pBiSUPqmPd1NFy8tI1fXLDA0lFMZ8rh/au76Eg5vOHy7TR15VjdnGZ1c3pKCdhbV3SQloLXX7sXPMn5nXlWN2do8x0ITFbn7Ss6WNSQIsYcCcB4hZUdOW5+6jLy7rENv6sa0/zsOGOeqg7S5FZpUODlPNOyGShcrTm/M8/8vM87lnfwxmv2oLOeKVUeL3Nme573r+0GYHlTmt8WQxbmPObnfM7tyEGsJr9RGCsi70ge05mnojQpBxiusH5uE39+8lIcAcUwptmTvHV5B12+ywuu2gWxZk1zmvWt2Rm/5V0bjtA3UuItj5rHF842srMYxszJeHx0XQ8tKYd3XbsP4We4aFYDC3JTa+KfOa+Z8zvyvPa6vYSuOLaELFSsaEzRkXZZ3Zw28tWRdPgua1sypB2Jis2o+y8+9hTebHu/AJY2pvj0+tl0+S7vuekAqjE143jZ6hMrxRCGyiDh9WfMBuDnu4chiBE5Hx0p1janOaPt2LXor0T4QsBYhYsXt/K7Jyyecb26Uy5MVPj+RSt4qZUfWmsu6s5zUfdiXnTtHi696yj5hhQXdhk5n5a2pqx+lkSkaPWcmlx92SmjXHL3UUS7fbeRCi9e2ckLrA7qzrhs3VtmzfxmbnjqMqQtt8qkHN6wpJ2etMfTr9xFqDQHxspIKZG+wz4rO/y0SxTGxBOBKRHP+iYarqfuVasrOb01S7vv1uiaWHNue5Yz23P0pByWN6ZZ2Zxh5Yzr4/ChixbynAWthLEmijTndGS5+uLFnPnb7dzZP4GX86Y4akE5oiXncfWTljI759Wa1J83r4lleZ/TfruNyPLx2W3ZGWk5iDXv2XCE/sGAnpYM1z1lmRloA+QceNEpLZyS8zn3iu0QRiAEF3TlWdWUPuZelUhDKSLXmOKWpy5jft6vve4F3XkuePJSWn50FzqMWdaYnpFOeksReQQXzWog60gaXMlQrGxR732ANgLnMZ051rRk6E65bIlNVnRxPsXsjMfyhhSeI5ifSzE/d6xsbZCC16/u5ouWvyfCmHlZn8+eMZsGV/IfV+9mlg10N6VcNj17Jatsf9/4+tlccMV2bj84RrojxzPmNiGBRsdWx9jv0Zg61bPaMszOeizO+yYrlRNTaydDxZyMxwVd+ZllK/Du2w/DWJnVc5u47ilLSUlBKVRkpODFp7SwqjHNaZdtBTTddo+/+Jj5nN89ec8P3XmEj9x+mNgVrOnIceNTl9fkddZxef2SNrrTLs/44y6CWEMQszDnc8FxbLMl+TEoRTR7Do/uyNGddpFaoyYi5uRT/PvpPWRdyaKsx3AhYOVx6KJvIiQn4Mk9jfhCkKnKhvotV9q0LjSnAdNaEJcjGhpTPG+hkTl/PlIwGbuHGB4R48HrsSDn0dTTwEvOmsNPLjIG1Ec2HDE8EcTMbkrzllWdADz68u00fO1WXn/jfgDevLITMh7jYWzq55U2RrFVsoG1RMq2j6Ni//6jPcOI795J84838p2dg2Qdyb+t6TYlDtkU71pljLLX37Af8bVb+NCGXgBesaQNMi7j1gsvRZrQZpNeurCF+Q1G+ReVyUqd3pU3TpKG9b/ZhvzGbVx2YBSAly9qBaVr9zpSDFn8qy2kfngXVx8ZB+Cli9tsWd6xBapFyxS3DBTxf3AX/v/cTfNPNnHEjrqO7LXVNfjezkHEd+7gwj/sBODM9hwXzmqAoSL/uKKTzpTLL/ePkPnunWT/ZyO3DhSZm/d55rxmGC3z+mUdNPkOvzs0hvjWHaz+1VZKoeL87jyPm9sExaD2iiWbHaSiaqWU1x4tcOnWfjp/cQ/OD+/imr4CAM+6Zg/iext4xjW7eYs1hj92Vy/Zr9/Kil9tZiyIedqcJs6c1QDFsNZb9Pob9iO+eRvLfrWFzSNlzunI8bpl7TARHFOlyETA+XObeMHCFsqRYsnP7+EL2wYQwMv+so+LfrcDgPev6aajJQNBzNusofXxu4+S/dqtrPjfLRTCmCfNbmD5rAb6iyGxFdxf2NKP+ObtPPPqPdaJaGDBvCZ+umcYgNNaMnRkPSiG+GmXc6xwv7qvQLouOvz2VV3gOYSRIipHtDT4vNnSPkBJmXV9xpxGK8QPIy+5lfN+tx205slzGlnTmTPnn8zAa17GxbHRdC/j4rhy5jKnujIWJkKeNbeJsztz7C0EtP90E7kf3cXmoRIdaZfXLGmFUlijs9v6i7RcupHZv9jMjrEKLb7Di09pMeWN9lk7xyrM/vk95C69m9sGijhC8NIFLaC0oR3bD2NSCTFvWtZee6X2nM8Pdw7R9tNNtP54IweLht7X/nY74vsbeN/dvfy7DXK8+cYDZL96Cxf+wezva5e047ZnOVI36vVdtx5CfP1W3nrLQePoLmqlsykNlagmL2LL4+u78jzHGpzjUWxq2JTmA6fNIu9Krj48zvxf3IP45u18eeuACQTF6r7PCrGVvdi+wep7vHppG0s7c4QTAQEaQsU76+hjIrJltKru7zN4A8rSrdLm/ijN25Z34Aj48tZ+cl+5hSdcuQuA5y9sYXVXHkohJfseL7l+H+Ibt3HKz+9hLDRR54FyBA1p3rfGOG0v+PNecl+9laddZe7zisVtpBp8KpWo5gQ99vc7EN+6nSdcuZNKrHjNkjbOnNWALkYzvnd1CElcdzp5oKvfou2kOo+nz2syAaGrdyO+dgtvvPEAAK9c0ka6wSc+juNaLQpe3p6lY3Yjn3jiEt69uos9hYCvbR+AjFfrY6z6cU/64y7E129j2a+3GWPalRQjU9L6n+t6APjhriGaf7wR8Z07uPzgGAD7xyt0zW7kpYtaGQtilvxyM/Ibt/G5Lf0AvGFZB7iS8bpR5PFMc2fEJH3UZEjWJQhiE+RIufyTlauGHk1vyeuXtCGF4Md7hpGX3Ma5l28H4B/mNnHmrLyRVSkjL4TWNdlRCWOaPMm5sxo4tc3I9mOmpdftS8XySPW9q6/ar+D8K3chvnsnr7nJ7M+P944gvnMH4rt30pBL8ZwFrewaq9D+k41kv3MH3981hCMEr13SZsoZp8v5csQrFrYyO+fx594Cqe/eyfxf3sN4GLOmNcML5jcb/eAIcjao8fxr9yK+aWh5NDBnmZVt2eDrlrbTmXa5preA+PYdLP3lZoYrEed05HjG/GYomnL/6r3m/XIz4pLbeN7Vu2u9Z5Qjzu/MMT/vc9dgkeZLNyK/dye/s3Twb6f1cNW+Ebp+sRnxvQ1ce9Toxadeswfx/Q1cdNVuKo4ga9PPpTr75j5DT/JOWU2jK6A54/HZu3vJ/ngj8/93szkKRWlO+cU9iO9v4Dt7hvnwmSZw8JQ/7Sb/1Vt50bV7a0Em8j6O3eC1LWnGwpjnX7OXPx4ep8GVfOqM2SBgJIwNj2B8oJlKLyv2pUo1+amnBjQElOw1f+mfwPnBBtKX3k3bT+9hqBIjbZ8TseLtKztJScFXtw+Q/fbtzPrZJg5MBKxtzXB+TwMEca2K41EdOd556yH+425j83349Fms7WmwNlA7UsBP944gvnEbj7rC8MzT5zZx9qwGsFUv1Wq2yw6OIb57J+Kbt/NV254RatN7Xf0+DURCQCnkFUvayFpamt2Q4ua+Cbp/sRnx/Q1cbenimZYuLrxmD4HnmKBMXZXCcZ1krYkwgb33ndpFs+dw2d4Rbjk0CtmH3hTPR5yj9Lql7Yy8eC0/OG8+ec/hXTcd4Kqt/WY6SiVmaVMaCVx1cJQbdw1C1uMHWwYohjHLGlOkMx7F+ziYvxzEUKgweqTAf9980DoOWXAEc7Mu83Ie+0shl2zug1Dx7c1HawZvNufXmBwBcWjqz9+0rGPqQyLFGhux+u7uQe7YPQSFgEs2mXuta8tCXTT/83f3smvPMMFAkS/d02ciofkUeHLGAQj1Tkk4XiEsBIyOV2rT3Ko8UxXiH7v1EEyEXL1tgMv2jhgntcH0jqy1UZ9v3NMHlYh4uMh3txqFvazJvMMZbaZU7asbj8J4mU37hrl034iNktjyLTF5SCN2DPyF1im4rm8CNPSPVlBjFYrW+xsoRzBYBKV5rI3kfO2ePvAkuw+N8T+7h2pZNmJVO/BxrBRCMWL7ln4u2XDE7E+TiZwoMS1qH2nOn2UiPP/vnqPsvONILSoURIqrbjnIrw6OkXYkSxt8cASP6jJGwJfvOQqeZNehMb6907zLiqY0RIpGWyL00VsPQiXiV5v7+It1ck9vz8JwiWuPFsi6kuUtGSiGrGpM0+o7bBgswmiFvD+ZRH50Z87UShcCKIW8fkk7PXVCzBMC8j4vvvEAy3+zjU/f1Qsart85xDV9EwB0ptwp/R8PBKoDVr63tZ/Bw+MU+yf44jbjCCxvTFNNrgB8eMNhRo4WOLx/lO9Yo29ZcwaEQFqq/PiGwxw+MErx6IThMWB5c9rU46s6w6cUMrcjx0uWTDpKjhQQxgyNVhguBDUHbbAUQn+RRil4VFuWsUjxtS19kPG4dvcwfzg8jhSwqClNyfLv3rEKn7n9MESar93Vy8FCQIMrmZ/3qI9ORHb62RvrHDaB1cS+y9mWz9910wH2HxqDYkghjB9wWekJwZuXtZvs1kTA+lkNvGBx6/HtolhDKSQqR6a0eQaaCG0fzppWs8ff2DoAUnDNwVFuHyyigJwjqdfDw6UIRiv01a1/MVS05DxmZVwOFAJ+sq0fsh6X7xjizsEi7SmXeQ2Gb6q81180B4v/8bZDfMfS02ltWWMEi+NnfI5L2p5EC8Ha325n2a+28pvdwxBrfrC1nxjoSLu0ug6omfVFxVr833rMKfS9cDXvsVUMz/ndDoaGS/hZry6obd5icCKAsTKDhcDGFgQToaI577O+LYsG3n39PkaHijARUrEGflPK5Wgx5FNb+nnHzQfYebQAkeY71kBb2ZiGlFMzqBRQKUfmHJpImUEEMyzEyuY0L1vQamTIRMArF7ayyvKvUUsafIdH2ezwl+7uhWLIjbuGzFQ/YHlzBqIZZIgw5UGPbclw/VOXcc2TluBriKPj07o60SYWAhgtM2z7LApRDKMVGC6xuslkNC7Z1s9Y/wREseFnYFVLGhynFjSryXlh5S7w7W39UAo4MlDklzZgJYTpIUZMOjdHxiswFhha1tVBA4ArWddi9OLXNh6F0TI79o/yQ3uvZQ2TpX/SDqcZst8zYoM3QgN5n8sPj7PwV1t4+p92MTZegYEiP9plDOfOrAsK+kbKMF6pyaaxYgijZeJiMGWjK+UYyqGhAXE/fKaq0y0m98R1jGNXGikzOBEYIx7oLwQwUKTbd+hOu9w+UOSK7QOQ9bh0az+HCgEdKZd0xvQqAwwEMU+/fDs/vXk/L/7jTgINF8xqIN1sApHV9w4r4VSa/iu+pRQp1FiFynjA0HilFpCr2EEuq+vtG6UZPFrge1X91ZwGrclZ7+aV1+7lM1fv5oNX7eZbO80endGSBil4lC3P+9JdvTARcvPOQX5peWZlc9pEDDQ0WNraP2HogfEKoyfSB5UI8ileU6dfHMdMnzhqf79qcw6UIxgpE00EU/a+ZA+IP55sEEKgxiqc1tPIv5w2qxZoRUr8h+A5So84R2nbWJnv7Rzk7qGi2bz1szlnSZsZHCBMlAOgL9KmJjjjUnIlvVa45h3TqC7sBJBorAyjJRguUo6OU/KibKO2KzjDlj3sLlSgHNFjG6z3j5TNKe02zVl93pSBN1bYXzSvmdPas7UIrrAhj05bd3twtGIavbXmoM14+NII7Wpt6JBtvqMxRZ+9T86VIE7cPetJARnX9HKkXeQ0DqlOQyk4EppSkHLYb7NOQkpwBV32PYcUkPEg4zFqmSfrSvAcuu0+7BgzzYwEsak5Bnwp60wHKIwHcGiczsYUr1zaRiFS/L53HHIeIuNCxq0xZ9qTkHZoyfm15vYR3zFRjrTHoHWCW6plTdXIZKxNFqs5zenzm43SK0UwbXqQsr8zy957bymC5nRNUWbSLuRTHLV73eKYxv7OlIsGRh05uSZ2X5pc0wTrCsFoEFPyHGhKg+9wwNJJxnMgUlzXayJBZzRnoByx2iryq/snIIjIWAFdjY69e3UnxJpM2uMdq7uoKM1YfSBAmIjntp1DFAMziAQpa07IAyrytJkY156r2/vQNNkO2b1PO4ZGq3RXQEBjCnIevdbwzDliyouNa6AhBXmfQ3ZNM640DfvVyWACKIa8YWk7roDhIJqMjjkSsi4i7dayE6mUAxmH9qzJ6vaXQuIaHbkM2nr7FlfWetgGg8g02TenCR3BIUsDrjt1fuBIMcRtzfIqe94R1E8o1LXJQ9qxo63KIfEDeChpdbpepOFNKzqY15GFkTLvWW2yN/smwhn3PuM5iOYMLQ0+BDHhcNk4PHUyItQaXEmH5Y9RgMYUTt7n/D/txvvBBm4ZLZvxsbWpnw5kXfy69Q+VptXy1OFiaPoTsx6knFodfN53Ji1aG0yiGCBmN3KeLS89UAjM/p5A5o1VIhgpwUiJEUuHtW9yJMPFkO17hlBCgOsQu7JmVOsT3Li6p3/uLXDp7iEOFgME8Lnz5tPYkjYHU09b5FTKhYyHm3Ym6dNOB60abFoI05heDmuBrHzKNGK/55o9fGfXEDLnw0TALOvU7JkwOiNl5aQEZjX4+E1pPCGIR8qmjExOnSgH8N413TasLXiPLcsctEN0jGMs6bF8snsiNHxeCjlcMTyWEuKEgkRNC1afyJDRthzJ1sFStrJMA6QMf1az6r5jdVnWo9OWZg7EZhgTWZ9xuz8tnsP0UWixNoG6qs4d0EDGx2nJ8I8bevF/eBf/s38E8ikQk03sZSkg502hZaU1OJJZNki1fbRs6DaIGajqvKpeFoamJAKZMu9e7RPRdQ78niPj7D9aMN8iJUqaFRL27MiqDq+WTMuq7PId6mdmzm7w8ZsyeFIQD5UJg/jkDwwVk1P4dBDXvqlodZZWmGElWTP0RtiCuJS1LZrtQIuhMK7tHZ5DX9nIn7yc7Ka+o3+CgSiG+c30x5qNg8a+a/cdiHUts9iRT+M0pUk5hqbVNJo+GfjTbCBRJy9xHRM8BMYQNX0wan837znWcTZ7dvtQEbrzkPO5a6AEQKvvgufSZW2gXROBWbtyXLMLU3XvnLHZqQmlzXtlPNLHG5ogTfDhpQuaWZD3GbB8KqpjgjPG5k3V20uWLurpf1ZDCq85gy8F8UjpGLoIbDXKf9iM4Gc3HmXDkXFkQ+rEVSUPUjziepS+t3OIj125C5pSfODsuXzk9Fl88szZPOby7RCpmnceqrrZrvZMmCqTKA3FyAxo+PB58xkMFVLrWkZnulB/+oJm5rxgDV1pl9PbsgRK88+3HDJC2DLVyrYM337aMptaF3SnXUJlBGJV2VZsLcR7V3dRjDUf3XSUj582yxiNglq6/OkLW+lsTCMEzLdG56TitgrXmTrWvOYEyft34m71V+vHqtY3j+NIcrbxt75XparQc44EZ1JUf+LR8+izZVSPtxkgXW90Ac9e1MK29iyfskz5vKt3UymGeI1pM2lteohR2/p7oBwrc8ih1dRR3T6jJ//+72fN4eUrOljRlGZRY4qb+if42MZeyPkzNCZOKogJO2VJTFkgTWi/wtgXxukrRsp8UzX7ZL+v6tworXGlREpRiyZVyxg8G728pn+C94Pp73ElZ9vo1g29BZCTcZHfHhxlOIh53ZI21nXmWNjg05XxeMtth3jB/GYeU+3tUhpdDHneulm8Y0WH6StTiqW2lvkBPfTcGgJVIf+m1V08dl4zCm368DDlrrUIZTUSZv8Si6nO+iQt2jFCdQa7O605vFCOoCnNv6zp5g9HC2wZKfNPdRG3471v1QEuq6mzoKt7l6p7pi/l5Og4IWqlV3La+N+xYsSblrfjAG+/4zCfOm2W4W1XQiHgsgOjvGtVJ5ecN5/35zx2j5ZZ0pR+wLYh60r6yhFf3T7IB9d08dJ5zXx5vMLzF7Zwya4hDhZDPry66xgx8ay5jaiXrDXKfbzCBzcc4UcbeglbM9Mi8aIWuKga2w4wUTE9GK48cVa7SgAZr05Wq8l/L9dkieHhatnPDy5YSF855PR2U6v/zZ2D/G7PMCJ34lKQi+c0Urh4CY4ULLd9alE1ox2YCYDvOn8BLzulmYw0sisthTkH6ASoyuD33bCfG3YNQUeWK564hCf1NPCuFZ188NZD6JR7LyRoGq5HR8r8av8oz5nfzLcuXMjHNvYyXArpqfZmxcYY95tTBMWINyxt53kXLeJ0m7n/2N1HQWvSjiBQGl8K7nnGCkOPQcwlOwd5/+2HqZSjGhv98UiBraNl3r6ig8d0NxDFiqVNaf5lwxHWt2Z53rwms99S1GzRLz32FAaDiEhpnmiz7lKeIHCS97l+uMxjr9jOaKwJBTgz9DhUeWlZS4ZFzRl2HRgl05Fl7kme19Jk+Tioq1QILQmmHclkY9RU2VItRarSnCMExTAyMR/PMUFSKWolTqXw2FI2rc1Y+6qh+ZFz59J7+ixirXmcrZA4aeNSChgPWNiR4yPrezizJUOodM3OqC8jPRFGw5gmz+Gef1hu5GMY881dQ7zvtkMUyxF+yj3xO9nR3NVg7pndeW7ePQRpl2V18mBmB9isdXVPytN6Yar7knJFTU4UlSUku0XVEtK81Q8Fa9vd+FTTk1yMFN/fPcTbbz1EuRSdvPN3Amc91ho8Wdvr+hnB1dhj1b6sHV1Qfa6AwBoSKcfU07n2Z186/xQGKhGx0lxseUbrSX1TtQ8mwtjc6ASTEoJIQcrlvWu62TUR8P09w/x7XalsbVrkcX5/Ija93JuqdBHFfHOnGcJTqqeLUsTytgxPm9NEoLS1lTzcE4aOEkfpQYOs70JzGjIu/3HLAV68sIXzOvOs68xxx/ZB7HAO0/eDFZpKE1pmdWwUuqI0DcBbppfAzYDOtMeTZntTnYJp1NLqu7xy4dSylsOlkAhdM7r7JwLO7WngCbMb+ezdvWy1daT1Z8IAtcbx+n+rRrjF8TJeVYUl6izWBwhxfZ29NYRqxqRNxVfr3quRjKoT9DQb+a0XmNU64mqZyGfPnByEMRTEbBsqmezZCWpo3ToFVx1DC7rmGNWifXUlJiub01NLCfTxRemUaOH01LRmkp7EZDi0oqxDXlXUdTR3vOfEdYYmaZcNg0WUMo3INPimtAi4eaQ8ZWRwg4D/3HSU1y1p40uPPYWutMtYJeKXOwZ5y9L2yXceLfPyM2bz3fPm/30YtG5Nz+3ImQEBdY5+tQdHzKCYJ9eLY+rMJw0qPSWaX71ieyHg4oUtOAI+cVcvq2dQ5jO9q2dfpBwp6wBJu7/KOmnHUa11GYA6XQnA3Aaft6/uZstQiT/uHsZb1zN5h6zHu289SNqRvGV5O797/OL7v+ZiqmSItWnC/+XOQf5hTiPvXNPNBbZP7et39/Jkm1E9JvMSKraNlVmYT7GoIcUPH3MKh0sh1x6dmLq9glokuz5IUY2MC6FPaJBMOrtVHp7qkFTlgmfXvhqoWd8+NZAV2GMXxL3IunWtWdZNC4LF2jZ2lSK+dP4C/nF5+3Hl3okSqIAZGdxqMsDvvXE/T3rOKp6/qIUPbuytnTN3IjhSgCd5wbV7+fnjFvCMuU08uU5uHsNfkeJx3fnaxNeBSmRKc6W0PQ9mPTaOlMk4ksUNPu9c2UlPxuPFV2yv0W2HK3nPPUd5+4oOPnfuvFpW56db+3nC+QumPLYqV6v9jjU5XhdMmjF670pGwpjrDpdBCtysZxKAespFbC4E7C4ELMz7/OUpS9k9XmFdW9YcPXASDFANrpTqSkZjS1eetOVuM/BNVTaXq31RWtsMcX1gYDLqXzzOePJaRgJ4as/kGlX1Yqmqo+7FN6Fshjn8+UlLmZP763tB6mkg7UiWNPj80/IO5mQ8nvun3QSeOuEZS649HuP2oRLndOT4zBmzedmCFubm/Frm7N5Qvf+EDQrWdGedjtZ1AYP69QysDKg6slUZu3m0jBCC5Y0p3rC0nVkZj2f8aktNZjwQqmtStlldLkRNRk0vO9MzyC2//veBp88+lmfK1cyggrS1pyZOQlbsGKvw6DmNnNqS4XU37KfPZnVP1g+v0sWmkTKpOrroSXs8/6rdhJ4yDp7SdKXNPt/eV2CgGEI+hX6IHh79iHOUqqzlZTzCYsTl+0ZYvqabdS1Z7gj7a0ZqLaKpq8b95L8LBA2eg9Zw8R92sLcUIpXm+49dYHqPpgVtvrdriFdcsxs8h7csa+cLZ8/lK+fM5dH7h02zJHBdb4HH/2EnTRkPaZWs6whKYUyXFSzjSvPmNcb7/8w9fayfNtGtKrc+fncv77vtMLOb0gSxspkcAb5jyg2OCULZ6K49pBbxwNaQ1u5v+VgyNdOE5pgIczVS/+jLt3PTQJHunEclVvhSMBAqaEjVskL/eOtB7hoq8eqFrbxmSRu/euJi1vx6K0F4gjKBakmdmhIoPGaEclXovfzavXx/cz/pBp9vnjOXFy9s5UOnz+JDNx1AN6ePCeJMawU9rjFWL5/VtLM63GnvMqPgqhp9ypQ0DRQCrjxa4OJZDTyuu5EljSm2j5Y5MGodJbu+nQ0pNhwa50e7h3mxncz33lsPcnikTLelt0KoIOPxXlty9U83H+Tz9/SBhJv/YTlntWX/Rjxq8KYb9/PVrQPMbkxTiRWugAmAfIqZKguqexVUTxyeYc2rJYOhmurALmlMc05nnhi4avcQz5234D69s5rmONfOx9LHD9+6NYPMXFI9IPkVS9tZmPd58dW7a8MjVHXigi9hJGCsEtrM4Bjf2znIm1d08NjjTGSaLh90fS2vxJzdEsSmlDbt1j5kZzHgoxuO8PMLF/L47gb+crTAbXuHecPqrhnv/9uDo7z4iu3gO3z87Ln8y+ouXr2wlbv6i8fd43reC0Nz8KxXi7pOdSRPuPZMjumsyrh4WsT1UZdv4+aDY/S0ZPjt4xfxpmXt/KF3nP/dMYjTmDquEfqTPcP8822H8BzB47sbuOTceYbWyhFz2rM1J+niK3fyh70jtDenOfrcU2nynJOnd62hOcPdoxU2DZc4tSXDyqYMm0dKx2blZ1oAzyEuBrX+2R/sGuK3B8f4wNruyQCPmHS233XHYd536yE+dPosXrGolc8+ai7P+dUWIqVrVWbnX24mkF6wpI2rnriEFy1o4fWtGQZt+U9H3mfj0QJf2NJvmuuBz246yu7+It3ZqZmcBus8rLlsK9vGKrSnXSpK40koaI1smHn9tdJIKZB1maHpxpbnO1QKFV593V5+9LgF9GQ9urMeP907wtqWNEtPlG21w4pq5VMzGIXVQ8dnWn1RnxWy/xCFyhzY7JlTZ4WU5G320zhiYsabVJ2px/9uB386WqAn71OxE0XL1fJhpaf2+0y/Tynitet6mJPzuOrIOM/9816Gh4u8cV0PXzl77klXmVUnap53xXbGBoqct6SN6560hOfMb2ZFW4YtwyVTpnUiWZNx+cCdR1iY93nK7EbO6shxU/8EG4ZLx3fk6/alukxTAw56Um7q42d59LRsffV7nv77Hew6WuDMBa1c++SlPH1uE6d05xmw7QH321OqC+KpOoKdbt8cj5br7aXqO6/79TY2jZbpSLtUlMKXkoLSiHwKPVapZanGK/G9hpeaUg5vshmk724f4HUnEeivR9XmOv+K7QwNFnn04jb+8qQlPO+UZla0Z9gyVEJY+6G6b261GkI/8Lbl3wuPuB6lae4xNw0bRXReR9YYDdXsSv1Jd44ga7mzEhtF4gpjnN5xtMCOw+NsOzReaxI9xhiOzYQkQsWXNx1lJIw5tzMH+RRDdiJWrDRBMaC/FHK0GDAwXKS3f6JW41+IFOd25HjxKS1ceXiMg0fGaZ9WVlDtkapECiYCDpVC+osBfYMT5uTnOilZbSRG61opXDFWJ7bK74ORGylVnRNN3q1mSNSUSLqoSlQNactAo6GCeHKy0WA5Qk0EHC6FDBYqHDk6QVgKcasnygOX7x7mhk19vPb3O/hT7zirWzI8obsRiuHMDoqYFFhutUHVGrQZq9BL1fevRvsiBUpRHinxRdsA/ai2LDiS+kCOmBYJ9OTMBk61vKxYFy1zhahjSF1zFqslPFIIIqVM+ZkttasK03JkGklRmj8dMhOOnr+sjY6Uy9VHJ0yPXJ134UqT3v/Exl7rFMV8aWu/UX52bSbCmGxjipVNKXaPB3z+riPYEUGTA0b+Bh5SNbI2YocIHCqFDExU6O2bYHy0Aq6srWdtLbQ2I0uxk7bqDOyoapxoatdMWFqvrvdz5zVxYVeOT97dCyNl8mnvpN63GgWeErgWk4ZhsU6bB7GaVBZCkK+eX2XfrxJrpBC8bVk7A5WI/9k5RJvl8RqvFAJWzW7kfWtnsWM84GlXbOcn1+3lusNj92541Bt1tlotLEc8Z2Er/7yuxwyqCSabgNvyPr/YPsC20TIAn9p4FCJV45EZNLzpYVOab200Q2TWtGRotKNwa60oejITWuXPGGj0JE6sjbwUk9nlig3Li+NkbEziaNJCyTnVMztM2VP196oR18OHx/m6HXKzvjVjjM8TLN3+iYBDB0fZe3CMOweKk8ZMELPWBgu+u3OIP2w2Zy1NVKIpjf8nC9+OLr7Z9lec2mLHkkPtbLtIzzBtSprpUk9d0s6LFrbw+8PjvOy327j0hv1ssu+LNO8bjJSRseJIKWTP4TG+ZPn/9OYMpNxa76LA9s5lPK7eMcRVdmjM/HzKjKGuOvq+y8fv6q29ymc294Hv1ESNFMZirJam9ZUjgqo8HyvTe7RAqRzjnuAgSm2NTn2C1JzXkOLPR8ZZ9LN7WH7ZVhp/vJHnX7aVvmJ47zJHT1YS1PR+XXl2IVTGKp/hUNQqe8u6wFfek6SqcifWNHoOXRmP8UgxHOtjPH9Rq1qxDfSlEGo6L6D3aMEMW3CN4+VKU3KmptFYtcyxOqTooxt6Ge6fAAXjwV837MXzHMh5/GXbAH/YbzptZuf82oefoKgCP+UyGsQ89fc7mP/Lzcz73y2c86O7uNwOJLi3falljuprk+vKGMt1fZnutN+t6sWKDULVTDnXgazPrXuH+Z19jzkZ38ic+6u+LK3XKgWqDm2d3hkJ1ZRylHpKqMq7WGlQqsaLfeWQsMYzAUeOFpgoRziWHrqrPd/lkBNVAlWU5nGdeV4yv5lf7B0hPDpBa9776+ki63H9jsHaRMXZDalJwy3rcU8h4MlX7+GNtx9GpNwTVMYkjtKDFtrWk24aM82S6zty4Lv0WcelJ+UY43KsTDMwL58i0jAcxfhSmIiRACfjmaEIeR/vOMJe2XN1KEe0uC6NnlMrLRuzhDW70TdjYMYrLM563PTcU/nKRYtAmHR9vUz88rYBUNrUTtcJ+yEbTZyV9w0zjpR4+qwG9r5iHW87bZaZMGfv0+WZZzFSZrk91K+3HN3vjFJ1KlUzAvonIFacao2JQmBO6a42+rYLYNxMXJtrPYrRSgRRzJBtpl+Ydo2xMB7wmUfNY/PLTuP07gaiiaA2JSmX96EjC67kR9vNpLjH9+RNE6eYOVQ1ERvjqNF3aFfanK1VDplnoyH900oVI3sqN5WYVlvvXS0FrF+uasXXUZvSnpP2YLRcM/6L5QjKIfNtr8NQaIZuVLQ5aK+l9i4x8zN1zaw2C9KccmnQGvoKoGF1/dpa6+XP/abU6U2L2wC46siYVc6iLlIL5Hzu7ivwlR0DfGZTHxPjIbmMW4tyKV0nvKs10eUIKUxp1t/EU1KaERtwWJQxJ9szWuaNyzs4+tr1PHtZGxQmJw11OAKGS1CMWG3peKAcGfq339HiO2bgyniZU+01w+UYFLWMoxTGWP/GjkFIe8ccunw8zThiJ3B1Zn2TMh2rQBBzii176a/LanbnfIhj6B2n1ZOssOVchYqZulavq7+xfRBGyrTWr7OdhnehnSD2i12DZn16Gsml3ROsqnn+sJ3jPT/vm+l0hQpMBHzg1E7+35mzOb89a8fum+tzdkDIJzYd5bIDo1x2cBQa08ftTVA2QEMhYFajod2xIK71lVWDASjNgKXXVilgpEw8EfCHixYx8MLVLG1IwUiZxXYNh0shTCu3EsIcpmoMN3MQJ6MVRBgz267ZWCWcYpQGYWx4OIrJ22h4cBIOTcZzajI+a9e5+lvVYEZVnlMM6XIdUo746/r3tOZ2y7+Pasua/dWaxVZe9IXxMX2k2v7exdZA/tmuQZM97s6RSZn3GypFdHbk+P3TV/CiuU0oG3Co3meyXNVm94By2UxCk75T6/UpxQohJ3WoyPkcGS7x/zb38cUt/Ry05xFWacSVAqKYPhuxX+hbvVoK+dpjT+GOF69lRVuWYGJmh0ZIgY418XiFqBhUCzxmzKp5eZ+yI9g2VGS8HEKjTzZ1Elk9TW2IzxxXGB4oVIyOxJxVZSagTs9M6xr/9zimfzAeLvH5tbMov3QtT5vTCEcLrLH0eEtfgcpQCQJFUAprjr4OYohULdC6IOuZwOpYwMfPnMOOV6zjsT2NMFKiFcGcjMfhYsjEtEEE2o6Cdut6WtFmkNR8S+/3pfRJA1EphJEypF3m2smAoQ1khMWQaKxCHKsZKze00rhpB5Hx2D9W4cBYGVIeTfdaemd09LANbMz2XePxjFaQWjPXyvCRWFG0/NuR8cwAq7EKxJp59uiUAcsvVUM3KIcwVgZX0mV5qqTUA5LocIWZHDdk7ZsWI4SgHDG3OuChEkE8OTCpozqNsRSx0AbnRkNDD4PWhpjnWZ4pBnz5MfO5/UVrOLUjSzRSBi043VYWbRgqm/nnE2FtmuFExQxDQjKl7/OrW/tNH9Rf+eGlsqUL32GuXetKaLxSrcH3HMbLIb+77SB37h7C85yHtLPxyM0oacBz2DlSZv9EwKlNaXKtGW625+38w7xmnraqExzJ++35FDf1TxAXQ7LefTswa05jihWLWnn0kja+dv4pSOCPh8ehHHGkEjMUxCzJp3jdqk7wJK9d3sHZbVnTUB+qKc11dwyV+N/9o5D3a9O0hJ2as8lGfl+5qJUzF7VCzueta7qZn/VYa6egVZX321d3c9Gabs5Y3s4/27NRNgyXIda1LMhfg2qm4RPnzmX2vGbetr6Hs60xv2WsAsBdNov39tN7cJtSrDylmX+05Tx3jZQhVNxuo6pvP60bGlOcOa+JNy1rZ0Vjiq60a7sjxaTwV0Da5cYR83tP6mkwk3JmmgbmScYmQv7ca6Kk/3LaLPAkT13ZWTus986hEnhOTbis6cxzysJWnnp6D588xxy+en3/BERqShmYtOmFa+30ufeu7mLR2lm1Hcx6kueeM48nz2qgtxiyedQI9huOTn2Xp63s4EW2JO7OgSJ4shYV/My582mf08T7zpjNorxPpDV3j5aM4eO7bBwus92udag0tw6XzXSh6ca/APIp/vH6/Xzo7l5o9Kdo0pQjGS5FjEeKJY0p3nr6LDLNGT77mFPMmO6/UUZp04ih49es7GReTyMdbRneZs/eWtGUhvKkw/+x9bNZv7ydi1d38XI71vuOgQk7LMFc9OHTZ/GYVV2ctaKD19rzqm4dmAClpsTffrRzkN39EzDtYMnjyw/J7kLAnkLA7LTLO9Z0gxS8cW03Z7Rl6S9H7B4q0WB7b2ZnPT796Pk09TTykTPm4AnYUwjYVqjY/aGWXfn2zkEzwWj6mWZCcIHtYbhuuGSiNTP0PB5T3+FIbraTPl+7tJ1nrO4CDW86vYe1bVmUtmtSNz4eW+7znd3DPOOPOw0/OcdvlJiV91m8oIWnr+vhy+edAsANA8Wakay1bYyvRGy0MuCtp3aC7/CcBS2c3Z6l2XM4MFKme04Tz57fwkgYG3rw3SnPzfqSvRMBE7FiRXOGV67pAiF457rZLGxIsXu8wu5Rs67V5OdjehpZdEoLrz53Hh+w09luGiiCI/+6k+IdaSaUAa9Y1MqTVnXR1pXnm/Yw7/H7OrLdjom+0/LuWV15qMQ8Zk4TZ3fl2TpSZve0XkOwDdq+w+MsXdw4UjaZvXiSLsYrEfMyHk/szvOf62azqDOH35TmXacb3XbbYAnKUa38ywMeN7eZNUva+f7jF7GkIcWhYsju4RINdbTqADSmeNetB3nrzQdNeVi98ehICGJuGzDO3z+f1g05j4sXtPD6pe2c3pKhyZEQqRn7DoNiyGlNaa552nK+cO58pLbfe5z18xyJl/EMveiTcAxsmvM265y+dVUX8+c00dSW5d/sWOMb+yesXqzPyBvn7FZbVvrmVZ04zWnWzG7kBTZAVaqYfXmPvc/m0QpNzWnmd+VY2Z6r9eAsbzFZzduGDE+87bRZ0JxmzZxG3risncV5n56sC+MBr7ZlntccnTBOvzsZ0nGkMdR3jBr6+de13XTPauCpa2fxb2tnnTgDdEy21ojj8+Y2sWppG995/CJWNKUZDmIzqc2VfPysOfz84sWc2jTzhMbqA10p8NIubto1g5pOUrbuGC5RjBTnded58amd4Ag+sK6HZtfhnpEyUSXmQDFkLIw5pz3LS1d1gIB/PX0WczMeW0fL9NuS82p26pw5TSxb3MYlFy7knI4sI6Fi43DZBEPuJ9KOGe5yly2Xfftp3ZD1ePSyNl6/0uidzSNliGJurvLD6bMg43HaghZeZ6/ZNFYxNpClyXedPgvyPo9f0MKblrWzrjVjDoMvBrxwWTtrWzLsKQRICQvnNJLrytNjHeOljSnIerWeLYDrese58pCxIf/aCqLz5zaxaomhi1VNafrLEVtHSjXZFFQiunIp3vf4xTxjVSdBXZD+oYiHfY+StiH+qjHr143YcV1JOB6wYbjMvJzP0+Y38+NbDvK17YO8YWkbv75oEVw0ea//uKsXQkXelabsQAhStYlak1OMMtZ4qTbZXdzTyOaeqUMJPnDHYUi7BOMV/t+mo/znuh6+fs5cvn7O3Np1n9x4FEoRTS3p2r2/srW/JiCrtfcZx4xwvPHwGL/cP8Kz5jVzy1OXTaZcY82n7+mD6ntbpr7y8Ytqsm0kiPn2jgEz8nK68ap0LZVdb3y5UtYiqp7NalXray+a1cDB56yqM0KH2NpXgJY0/31PH69Y2MI/zGkkfNlptWuuOjzGL/aOQHOar24d4LWL2nhiTyP6letq1/z6wCi/2zVkHEUrcbOONRbTLltGKuwbr7CmNcua9hx39xXAkbX3r06HI4751D19PK67gXes6uQddQdpfm5LP9v7ClPGZP7b2m7+zRpXADf3T/DfW/qOmXqnTSieqw+M8J0dg7xySRs7nzu5DvVDEf7l9sOUiibq/Yl7+rigu4F/XtVZc1wBPr+ln0P9Bdrbc7Wo17PmNvHCU5pr13x92wCHBkuIxhQOUCoE3Ng/wdLGFHcOFdlT7U+amBz/m3cnC/MdG8mKI3NwXpUm2tIOfQdLfHPbAG9f1cnnz5rD58+aw5g9wC9bo6e6GoP7YBRWKSpTjWxrDVmPn+0b4e3LO1jXnmVf3drtHg/41Caz5lV+npPzuO0pk7S+aaTELw6MmsM67b81+Q7XXrykds2BiZAf7x0G3yFbJw++sm2gVkMn6ssh6sprquPE09KMglYTAR/b2Msl58zjM2fO5jN28iLAJzYdhbEyLXV9i29Z3sE7V07u75c296GLIaTcWjnmT3cNsb1vwozNtdflXWNwtrVmeNbcJsJYs2GgaAzCUljrp2h0nRm3QWZdbjo4xtd3DPL6JW3874ULp/z8I3ceZmiwSK41U1vbjJ0Y5XguynPQdvBXtfAx55pSz+pkvwu78uyw05AAxsKY/9p4hIyN6jvClqIKwec39/Ocec28YWk7b1g6OQjhfbceohTGHHiBmZ73qbuOUihUzEjsuuhnV8Zn95ECH9/Qy0fX9/Dtc+fx7XPnTZWdxZB0S7q2Z984Z96Ub/7q9kGu3DdiHOMZ6DMlpzaCoyebw4UhXDYcLXBV7zgXdjdwxeMXGafEZhlcKYyC1TMHBaojo6s0pjFnDu0YLjEexKxs8Hnysja+ZwcjfHLTUSP7U26tLAxMqd/qrgZWN6fZMlJm83DJOLVFVVuzUxpT/PyuXq7uLXBBd56ddbK5Emv+865ecARpaTJhErjsgql9eh/fdBTGA7q6Gmp6x5MQReCkrAxRinqTs9ExAyK+sH2AVy5u47mntKBfc0bt59/fPcz1B0eROW+GZTJ9YMtyHud35zm1Nc2/3nnYZAFPxq4V4CCm0DJqsmet5r1nPb67Z4h3rOxgbUuGvXVrs38i4Avb+iHtTjHwzbhxl2/tHOSflpv+wOjlp9d+/psDo/xpWz9feNISnjbXHEj81hUdtV6uevzgvPks6C3w/zb38aZl7VzQlUe/YvJefzwyzo/uPMLzz5zNp+zgoi9sNmf/EapaWVfWMUdr/GDXEO9c0cHFsxs58rxTCZVmPIzJIKdO+6wrMjA61DqbQlCOFTlX8pvHTaWB/9xwhMJIifa2HK9Z1EpH2uW7u4a4+0hsjlM5iQhT9R3ynrWdtLGVqpLYEWZtD4yU+dyWft63uosfPvYUfmgDEAD/ftcR0JrSRIVPberjP06fxfcfcwrff8zkNR+1MqClKV2Tjz+quwfAf27sJRgqmaw0k2e41euzagvkTCO3/bry95SdGvzZe/p47rxmXr24jVdbpxngJ7uHueHIODSm+fzmfl68oIUXntLCC1/VUrvmV/tHTIljQ4rPbxvk5YvaePb8ZvSr10/Sy55h/rKlj4tWdfI/55vvWZD32f6slce83z+v6uQXh8a4fWCiFgT58pYBE42Tk8dsOFaPTz+OomYv2wqqkjIl7pdNG9by8bt76R8PcBusPVQMWdfTwH+ePos7Bor8755hlBR1x1wkjtKDCkIDvsvdIybKfutQ0Z4VYHnBEXxn5yBz8775t4YUb7xhH1vGyrxmcRtNnuSu4TL/dXevIfKWNGOx4kd7R9BCMKbMqegozRVHCniOZFchhLzPPeMVLj88zkgQm6bVSLF1tMwPdwxyqBDgN6YIQsXH7jzCwVLIW5d30J5y2TUR8Ll7+vjN3mFoTjERa351cAytMYeu5n0IFZvGKtw+VOLafmswCXjRNXv419Nn8fx5LaQdwW1DJT5yx2HuGSoao96uy3tuM+PJ37yyg93jAe+//TAHxir4DalapqqWrfEd9k4EXNc3YU5stuNSIw0/2jvCwgafYXuQZIMnKUSKZ/1pN69d1sbypjS/PzLOB28/DCmXVMZlx0iJM36znf9c38P61gzjYczPDozyqbuPooXGb06xdbDIGb/Zyn+sn80ZbRnGQ8X/HhjlExuOgOfgupJfHxpjUT5FbyUCT+K6gqgS84kt/fzj0nayvlPr5fnNoTEijTnTyZU4aY/L945w0e938P61s1jS4HOkHPKNHUNcstn26ijFn44W8FzJcCXGleZ8kBv7i/x4xwAVAX7GnbJeVeESpD1edd1eru6b4PmnNPOYzhyNnsPBYsgvD4zyre0DbDhawG0w52z8fu8wF/1+J+9b283SBp/ecsQlOwa5ZEs/pD0cIWjyHPZPBLzqL/v451M7mZP1+d8DY3zkziOQ8fCEPdUp1lzXW+AVi1pNlDKI8DMegedwqBJzbd8EN/YXa4qyanPFUhACP9s/yqyMx2ikoSnNO247RAA8c24TveWQf7zlEOd15njZglYOliKTDbkPNR0CQ1O3DZfYOlbhjiFr2GnwfYdSMeQJV+7k39f18KSeBrSGa/sn+MjthwnKEdSdQfLy6/ezpjnDM+c3sWGoxAdvP2wPZZY1ofyGGw/QlXZ59ZI2No+V+eDth+mbCKExxb5iyHX9Ra7rHTeR47wP5YjrB4qsbs6weaxiBijYCUu/PjjGwnzKlHS4AplO843NfYwGMW9f2cncjMfuiZDPb+njF7uHpkTY/3RknI/c1cvH1/eQcgTf3jnElzb11SJ7fzhSwBGCT23us9kbSV8Yc3XfhMlwomnNeNw4UOT3R8Y5VI7MCOJIcdtwic2jFW6pruV0QS8lQdrlDdfv567hEq9c1EpXymV/MeRL2we4dNsANJjy4l8cGGN+zjMTkVyJEMYuVUDsSW4YKLKmNWsip3mfrYWAyw+PMxxEpKSkGBs5953tA4yMB3R3NXDZwTFGwpiS0tCY5tpDY5x7+TY+eFoPq5pSDAQx39o5yBc39ELKYV8h4JeDRT5212HIpQBNWcMvD4yZcdhBDC1p/nPDEQ6WI966ooPOlMP28YBPbzrK7/aPQJP5nl/uH2VJQ8r0AwJHSyFXHikY+Zpy8aWcUk5Ypc/bh0tsGa1w86CNlErBoUrEVb0Fbh8uITwHHWtefO0+Pn/2HNa3Zrh5oMj77zrCPy3vZG7OZ6J6Dte0UkgtBZcdHqeE4GAlqkVipSsZDBSf2TbAWW1Z+mPN7vEK39o+yLe39Jvz00LFaKT4+YHRWg9cPuWwabTCF7cPmAEIjkR5Dlf1T9CV8zlQMWegPfXKnbx9TRfPmdOM78CNA0U+fXcvO0bK0Gh02/d3D5N3JbHWxMCRYsgv9g1z/eFxaErRF0RccXicPYWAYNr471gIlNRccbjAoVLEgWIALVnuOFJg3WVb+fD6HtY2pxkOFJfuHebTd/dCysWdtgc16yztsMXqno2jZSpTPNd7ETKO5He94wyHikNVOeVoto5XuHu4zA39pmrAS7mExZCLfreDD6/v4YmzGtBa88ejBT52Zy8DxRA/50+V8xr8jMfRiYBzL9/Gv6/r4TEd2Zqu/vCdh8GVLM4b/v/Z/lHGQ0VLSqLt5LaJSPOqRS3kXElD1mNwuMSZv97Kf5wxm0e1mXMSf31ojI9ZnXe0EjNYiXjjDfu5pXccvylNMBGwtxxx00CRyw+NQVOKDUcLPO1Pu/jQabNocCWf2NzH3cNlvv6oedwwaOwfhABXctXRCdKOw75iZOSclIxrzY/3j9JkaUABR0ohv9g7wl8OjUFjmqEwYvtYmY50nkqtHlLfuy3mOdw9WmHjSNlkc30j5wqx4n/2jhBpKGlruWc83n/rIfYVA964pJ0232HLeIVPbuzlqgOjOI0p4ljz0TuPcKQU8cZlbXSlXbaOVfj0pj7+sH8E2jIUY8X39wzTk/EoxyZscrQUcdmBEa7aPwrNKa4+OsG8vM/GsYrlxWlesS/ZWwy5ob/IVUcLxuZzBAG6du+RSEFTmhsOj3PWb7fxodN6OLUpxVAQ8709w/z3JnOYvJ92ue3oOOt/s5WPnD6b05rTDIUxl+4d4TMbTcDCy6e4s3ecdb/ewn+sn215JubH+0b4fxuPmtJBG9TeMGzWsjvjorRJChwpRaxvzXBmW5bWlEu5EvPLg2MMlkIuOzRmdE4lYsNwmW2jFW4bMll7KUA5Dn/sNQfXH6ieUeeYARKX7h2hyZNEytJFMeSX+0a47tAYMuchq0ls32HXRMj1/UX+eHisdvDyQ9aP8C69exBofVh7S1IQlSN0MURkPZMCrpatSUFUClGlCJnzcTMucSUmrpbDOMLUvjoSN++bqLLWROOmt8lt8JFCoIUmnAihonAaPNyUS1gOUcWojkB0LfPh2f4LIQSxMjXYZkqEiRwjhHmeFMRKEY+HoDROg2+b+CCqxKiJEJFxcTPmwLYwiNGFwBhLQkAlQnguXt4jGC3zyXPn8e6Vnbz9hv389w37oT1rytg8iZebORUrpECFiqgQGIckZybzaW0nZtmDzrKOZPczV9CV8Vjwww3sHSqb2v4oxsn5OL5jlI0UZq0Ce5Cc0hDGZv3rrokmAlO/bRvECWNE1sdLuyiliAohxMqsk2MVrRSEEwEE9t898+9hMYRQmWfYf9Ng9tEKQmzTbnWNtTY12rpSVwuu7SG/uZSZanSc1LWQgjhSho5GKnz6qUt558pOXnTNHi695SB05nCzXq3hUyFMz4g9yb7+XWKl6fIdDjxnFQqY9b07GS6GJvsXKZy8j+PVre1IiQ+sn81H1vXw0uv28sOtA3hN5lytOIqJx0OEJ/Fy3rS+D1NyEds9dfI+rucQBRHxRGh66GLDCwgxuWeePMZZvPeyJUFUNDwp8x5O2q016QjLr6oUTpZcVekg48FYmd8+aSlPmdPIk/+wk99tOgotGYhiRMpFZDzUSJnvXLCQVyxu5eXX7OH7tx2Ctqwp8fEdM5IZiMOYuBBa5eSb0wCEICqGph8rZ3gZZYzGuBCCUiZyJgUCy7+FilkTT5o6cTRuQ4qoFHJ6a5Y7nr6cbaNllv/wLrN+NrhSo120WY8gQmbtM8HQ0HiAcCVeg4+OFeF4CA64OSOPtBREJbuWOSPf9HH42Ox/YBW9A6Gpg3fyKVzHfEs0MQNf1cnSsH5tMp7Zq2I4g5zz8LNe7RsQGN6yo5ajQmBKY1OOORwljnEb02YQWRgTRTEy5dpzc8yY76gQmGx23vBoFFnZaUdkY3nVzZvnxFqbvYzqpo3ZwxCdvI/jHId2qzpjIoSskdcCM9FMFcz6uXkPKSRhOUCXY6MvrJNOzKS8FuJYJ0BCNBGiKwqn0cobZQ6vVqL6nSDTLkJrdBAjMp55X0ArRTRuerfcRh8iTTQWgG/kuNAaXbdXTt7HTVudNBHaYBdGzvguXs5DaNNIHk8ExisWdXvpOkbu1+RaAFLi5b0pyeTa+08Yees2+EhbHhYVAjPuPGV6346RXceRo1EY2zW37yBOLi6jhdEhhMrsg81uRYG9X9o1ckBphBSE5Qg9TeaIlItrrzmebREWQ0N3dbqMrOmb+/0Tl/DEngaW/ngjO44UoMGvjWhHa/a+4jR6Uh4tP93IhNKIUKErkdV5QBAhcj5exiWuRDihIlDK6Gpdtz7jASLl1mR6WKjYiX622sKTUDbv6GU9hNIoS4MECifv4XgmWHVcGqjaQFIQjJT46nmn8LoVHbT9ZBMjQWQa/E/GFqsYvpJVW0ybSX6htamqPIOAOLayo2obVfm7IWX7SKv2kb3Glnqaa6xtpjRhIbT91zN8j2PsEV2OkXlv0gaZLjtDoztJWTqsvnfBrJXT6OFIaeTURGD22Lfl/5FC5lOTulJYO6V2jYboODZQaK9RZiCYk08Rl0NesLSdS8+bz0fuOMyHrt5jjr2pZgqHSrz7sfP55NlzedEN+7l009HagWVu3vCxFoKoHKMnAoTVG0JptLA0HcRT6UJrs871AyBtosDN+VP4cvp6eTnvfg8K+z+sSvvCI2M8uNI4voPybUNZfcZEaXPCdco1RkekkI5ANqdN06IGJ+XWlF2VRpyGyWlU1SlSbsZDZ2yJTqSQroNodKYEuWrEVDs4UyMFOE0pQqXRCqTv4kr7PHvoLPZ50r4zgPQkojllaNZObvI8iW5JT54pkzbvXt/cDuB4EppSpnE9bcpEjqestDIH4jlN5lmi7laObfKNIzVFecmsUd74Dp40Rkbt/krjZ13ijEscaxPcsn0h9dd4WZ84o+1kMwyzAdqOPHfs32t7YH/PzXiotPlB9X5uxkOn7fqryYkzfkOKSGtUrBG+Uzsot3qNk3bRdeWIUtRmZ5yQ8WtjbZvMgX/VQR+u50BzpuaUVtP6Ao2ft++izLt4dmhIHNWdLq80Ts6vGdueneqlrbIPxgOoxDzrFJPOv214ciy4OeZH4tim3OnGhq6Ww+UnaU3FCseRiMYUkdJI4eJK69Nk3Cn0eJ8Qa5yUg0pZnoyn8qRr+bV2rlXWOOfBtLHewncMHWdcHOHh1E1Lmkzx1V9j0v81GnAksilVK/vQ2vT8uWkXlZ76fWZtJmmuWi4lBTiNln/1VP49pscob/fOEabnQU/SrrSnvU+hUSkm98sqMdngT9JhlSbq1vJEfCylRDaniarvmvbNeSTanKdWz1cww0GXauraECmka+jjGDlneVUKTP9bVX5p8xw/7xErY5gJD1zHt+W7EDoC6fn2zJxJfnXqpgCq+FjZ6fhu7ZwdZZ/jTGser46/niJvTkJnaMwBx8Luh9CgtcJLucS+S6w0bsZF2uCXnb4+8/ALZQYB6QxTZKO293VzPjbuQxRrnJxE1DlcQgicRmssK+Msy2ZLx9VjBuxeabtXKlI4roPT7NT238ua8+a0/T4pJvn/eOslpYC6/Z4efBd6cs3rv83L+TX5hufgOWKqXjgezToSYUd8C04+eS20rr2HrNPT0pXQnJ5iC2il8SwPRfGkzrhX+aY0fsbwQ72sijQQxPhWTjXlfWj0Df1ame4AKSlxpS0JjxVexiNOG72IBC9nAqBECuFIAsB13JoOrq1Pc3rKWvr5FKHNnnh2A2ObMajSslDmG9U0Grw3GggiBWmPZyxo4dKdg4wMF/FasydnCCuN4zmo5mNlldPgH7tXQiCbjO7RCmTKtfJK1wrjpDAyMoytTEs5tQxllV+c/LEyoCrvdaxrev549KiVRjgSx9pbom5SppOfapsJwM/VybbUsXYFWuNX+SHWiBS4cmYbqMYzOHg5G5yLJye2NmU8aEyZ9bOzuKIwJm9pv1qmO9VmNf/j+BLlp6fIOLSRYzozdT0k1OzQenuoyvhTSlMtXdKcqn3LQxmPmHOUBMcva57xZ5opzZvTlZ08zn3ECf7OCYS8rh6C6vz1z6u///R3n2Gy6eR1dQLlROs3U+K0NhZ1pg+qO1hSM7NRLmsSa6Y1McJAypmvkSfazxmOqpgp86u1xrEG0EzPOOa79X3qxDHrKiZrcx15fEKovYsUM15SOzXbeuvT1zaIFJ0NPm9eN4vTWzPc2DfBtsHilPMujrePJ1rXanDAq3sv+TfmyenPZAafY4ovZEvjdN25jOK41+h7fYfj/bvkXvhXHMfBmPZhnhAz07O4d5niiPu2ljO9w9R3PblvnOlZ+iTlnDzOmklRLwP05FpaRjnZ+0yVnfdCz/r+0ac8niyr8Yc+6eowcaKf2R+6zgnkn7h3Ohb3c/9nPOvlPsqQmeTbycrSk5FZ9+U9jrdWVdkxRXeelIw/9vcEoB3JTYNFOjKumY7nSlNBYMuctYY/947T4EpTUuiISZ3nHLtGAjOsYvp7zcx/unb2Y22yobh/NF7/l9a0y+8OjfHZrQOQ9kwGkweWr46hV+f4slVrJr/3JOwnre87jd2bDXRi2XbfbY/j8owwGcIjpYj9hQobR82wJkdPBirwXbaMVegtBuwphObnMzziPsmNmb5V33f+SxylBA965OwZKKkZDLX7BZvdr07ySckH+P4PcVSHcfjiPg49qK6tMH0AniNmXFsFUAz42hOX8EzbPPy+2w+bqNTJ1qo8JGAjhFV6diTT5zDraVHDrCP/72hR61pEL/UQr9NOkCDBSRpWAsh4/Osdh/nXWw7iZD38tFcz4H07NOOF1+wx12c8fFvu/WCH70rGtOZV1+xB+g5+1vvrqgoS/NUq0M/5XNs/wfwfb0Km7B7oyay0n/f5yZ4RLt06gJNxTY+dTvbor4XjPPdN7wUyyVI8/KGEoKQ1hUjxq0PjHKrEOK54gO5tJgwWIsUN/UWuHpigXB8JeYRC2HUPgSDW/OLgGEdDU852X/ZNC3MY75VHxvnLYJFQHDtBRiFIOZKj5ZBX37CfW44W8Ko18Q+X9RSmtjoEDhUjfnV4jOFYmTT/tDUPgNFA8ctDY/SFU6/5u/GcFMS2benXh8e4Y7Rs+mMShylBgoe/TeuY6ZiOPPbA5GrWCVfWpo89lPSa9h2jxxL7+++//tr04GlPIhxxTOZGAEqC9hykIx/B5wA9IMR+yyNjmEMCs9/SNKmrQoBsTB236fuvM2BNGWo0ZgYSuE1p0zCYRDEQjiQsBOiJCrIpbdb9PhwqUFtbe2aL15SecRq3kMI8pxSacco53zScPtwW1H4npdDQ2QzNtzjCNI9PhDhNKZyU+38S9RRSoCJlDgf0JF5j+j6VqSRIkCBBggQJ/o+CHYIvJI7SI3Hj+etrvh8M93+orjn3c11OZl0fiOc8nOj4wUKLCU8kSJAgQYIEDz1HKelRegRCPMTv/0hdc5Gs/UN2PRKeSJAgQYIECR56SEoXEyRIkCBBggQJEiRIkCBxlBIkSJAgQYIECRIkSJAgcZQSJEiQIEGCBAkSJEiQIHGUEiRIkCBBggQJEiRIkCBxlBIkSJAgQYIECRIkSJAgcZQSJEiQIEGCBAkSJEiQ4G8H9+HvK6lklxMkSJAgQYIECRIkSHDfHCXxsD1rVgACzRAQkCTPEiRIkCBBggQJEiRIcNKOUiQ+/jD9tBiIkPpFCOYD4yTHPiZIkCBBggQJEiRIkOAkIF0l/vww/bYAqODoVyFoRDMKOMmWJ0iQIEGCBAkSJEiQ4N6QcaHrYfptGhhGiT+9wdFLboBMO5R5cJbgKQR5IAtE9/5dygEpgBDNWELGf3MIBI2gXRDxcbZQ2GpPhfmDCxTRFEjKPv/WfO4jaLB/1sfdQ1CgpPmzBM04JqCSZJr/trItB+QwWX5dtx/2z1qY/5wYtLT8ElnZppMl/JtLt0bQvpFtul6GTdmsOrhAqU62JXv0t5RvxjZIG/k101oLbeSaFiYWHMdoMWb+PcHfVLZBDiGyoOOT2EoBwgEm0EwkdsFDAzmh2ek+fIWcAJqI5Tf/onVls6vejmYQKD6ICNRB6Ca0cFHsAAaACZS4bVLIaTH5OUJBLKA1Ro49FuJWhFiMwLdO02hC1g+oEMwiyKOpoNgMDmi1He1shtg3Rp0jIZTQOg4VF0oK4SxAqBUg2hF6AQKNpgiJ0/QAc3geyKHpQ4lbAA/FHUCfNeas86oEOBFU0tA0jGAtYmwJwukBOhEoyzth4jQ9YJA2k59CsRvYCKKCkjdDHBv2cl2IBOTL4IcwmAdfIOOzQLQi9BIEqUS2/U14pwnw0QQotoIXoqO96NQdUGkFGU0NRmgBThmh5iJYBbQh9EKE1kAFLcYT2faABhcagQwahRI7QI+jGUCLWwF/qpNUSUNjH8JdiRhZDSmFiFcidAoI0Iwkcu0Btwsa0FqixV602gRCocQNQAW0Y8xqxzPBoVgDAinPBJ0BuhEsQGhtgg0icZoe7HAfzpEYE145JafET4iki6vebN3C/0tnqSoEs2iKKOd6YnUr2tkC6giINBBkEdFq0CtBdIJwEaqAULtQ6bvJHd2vJm4E1YoQi5CsRHIaQi0FFaGdwUQw3i+6ySJoRutBYvFTlNiIlnvBH4eKBhl0EkdrQS5FOE0IqRFjA+BtQ/h349w6ggDkbES8DEedihArEGoRqFG0M5YIxr96b3yEbrRJiP3E/B7FFpB7QUhQSkCwGNQaEPMRZBAiwAkOETVuJt2/GXF9wFgryDlIvRapVyNYjFA9aAZAJlmmv9qI0HmEyqJlBcUdxPIvaLkToj1AGmSYRkWrEXolwu1GCBdRmkBEu6H5bmR5r4r/DE4TQsxHhmuR+nSQi0zCQwwnkfL7wT9CtxgHSW5D6btQeiNa7oLGo8ZR9UbmUmk4A6JFCJrt742C2IXgduSt++DnwGxEPAvhzsGJn2r6gMUoWhcS3vmrvdcYoVqARrTciuIelN6ClptBV52dYgbEKZhSoEZEPEHU0Ic/sJfsdeMMd0CDQoytQ8arjGwTy4wzmzhM99NByiF0C1rsQ6k7UA13oPTdMFiCtABnNI2OlqLFIhNJ8DXEAyB3ATuUe30FpUH0IKJVOM5KhF6O0KfYvZlI9udBG1j6yeMH4WE7+g6EPgvCW6EXqV+Cq97yf5BZqir2BgRNKPaj5OVotQWd3QxBALoZVOZchHojyCeC7joux7rxrcTOD1HRt9HjBZwIaEHEj8LxL0ROrAMRoN3+2jbf//eX3Pcer/pSm4eCEZ5B0IKmj1hei+JKiHeC6wBtDo5+IZF+NchzgMzUXamW3ukxhL4a5NeQxStQIxBmwOlEOhfh6AsQxcVodwicquJ6IPbHsf/pk2Z9sz/xQ0A4a8BD6Ha0mECJa1HiZjR7gH2gcyAbe0C9Fu0+D/SqGT9KSfCi/aB/RSi+ijOxGV0B0ohoFTL1WGR4HiJoRnv9ICoP4No4f8W9oocO76gcQjWj3cPEuT+gxQb06F7whkC0g/LWg3oz0rkYTc/UXxeWhLVG6ztR/A+u/jpO3xhlH3QDwl2PIx+PLJ8BOjb7Y+rEHhA1eN9lm7a881CQayB0G5BCyY3EzhVofSPEI8b+k+0eWfUySt6rkOIctHaOs64RcCtSfBs98T3ikQopCVEPkouQ4RORco4taR1/AHXPw1m2WQfWyYHIo8RuVHwVyvkTxEM2G54DnX8axC8GzgPmTPkwLcCNjyLiWwm8n9A0+hPGRAVdBpVHuI/D0Rcj9QqgjGb4Adqb+yPbHiq2QTVw2ormCLH8M0r/AcJD0DUMYQP0z3sMqdJrcfRFaGbPTI96PyL+E9q/BGfiRsICpAToHmTliTjiQgTdNnP+QDpMD2fZljhKD+AXqrNA3GrKao4g1Utw9Vv/js5SbB2kVjR7icWfUOJK4LBJw2Z9KGcXAV9H6wtPwvGD2AGpAEbR8l+RfAWlQByBeSVk8QnIoechi+tBlk7CYaoqI9dGTpzJYCLYNapYJpYnzWymvMMz5TUSkJG9R9XAiR4EyqzeQepH6WtRzhVoZxeQhbAJHP10tPgS6DlTBJAAs+7UrYuuv+RuiF9PkL0ZMQrpQVjoIQefiTPwbERpoXGY3NGTUFwu1d4NI7gb64SZY42TifsgFONaZpNY2V/Tti8krNsf9X+4P1UHqQ0tiihxA0pegRYbQSvQrUBaQvwR4L1MyZDbd9aWvoQDMoao2qMUA84PQP0zOP2UCzDnICKzHNn/fOT4RQjVgHb7QJxMhsmrxTGEbrSZYVX3JdXSPnmS3y0sDzo1nkSEaDVa1z7yf+1IxSaDFLei3YPE6atRmT+CdxBCDYPN4HqzQV4C6sn3UXAXccP3U858DgJQQ7BgFJE6A+fgy5Gj55r18I/ei8M0XbZJu66yLgAU2P05WTpXQAohGiC293Ek6AnLhy7Vqav/t7wDQrcDaZS8G+X8xhjgehzi2RC7AM9EOl9BiW6ksn0UJ2PA6l60fge+cylhGfQwhAuR7vk4PA7BfCtLxk9C97h2jyLQGSOXhKqTbQVM2fJ9kW0NQA50ZPtCpu/xg0G2AU4O4WRQ5SOoQ7tQs78LDRugvABUDtD/gNCfBRad0Cao9ijJGCT9xN770PE3iCfAHwXVjIwvQMonIqk6TEMn6TB5x+qMmu4Rdl2D+yDbMDyofVAaXGwmcqKOT/+vZVvVQWpB04vizyjn92i5G6I8qCbIlU4jdr5C4DzK8Iw4GbEOguuIxRtIiS3ocagUwVmC1Ofj6PMR9Jxkhqkqv9zan4VusvRe/Vk4zeY6GdnmWRlZ/R1dp7+cB4FsSxylv5GjxK2Tht9hpHoxrnobWvwtnSWjoIWajRZ9xOJXKK4CcRBoBpEFrcGPXkckv17rRZry7hKiEsQVQ/xelmObZzUg/oj2novWo5yyF9KHIGxFjj0ZOfxcZOlMECVj9JnmANAeSG0EX5gHd8gyZwbTJ3W7uVY7QAotj6Cd242TVo3uaT2lJxshJqN5UiHVGRB1QW7cGE5RFsk6IAVUDDOKPKiKaT61DtnfR4FVHaRW0+PCn1H6SrTeBW4KHDscIHC/ixu93OyPfSfpQXkYikfBy5l/CyfMvJBMO6hwmuyRH0bz77gCVmwEfwAxsRQ5+BzkwDMR5cVobwCcsTrH1APtIkSjNRYGgRKQR7MfLe4BnbavlEWLO9FsB/LHl4lT9qmC0KsRehGkxkyfldJITgPdAiJE0AbCr1NiwgrLv4eSEoZPiFDyBpT8HVrcaWm31daByyWgfgMsneIgSQcmeqEyCn4e4tDsSX4OuOlpjbd6DNxnUfavYlYvdO6FSCGKZxneKVyEiBvR7lHrMFWdVgE6ZxSTLJuSPTSQRsu70fowqJThWwGKG4FREP5JOiAOknOABhAh6ArEzUh5ulVUKcwZeMoapNUIevh34h2J0D1oZ5g4+yt0+iq0uw9UI9AIUQUGnBfi8CPEDC8kHZg4CuURI9fyPUbeaVVHAhqUcz1CP51yeohFu2HuPVBsQw4+Gdn/IuToo0EGaL93ksC1D0IgZA6iBhBjpmTPyh0j2wIznAUfxIDpC61Fx+G4B5VrbK/OLER0NqQnjBwMI4So9iaOW9nWCLps96fKO/HfaX9yCN2IkltQzq+Mg8Qo0A4qX3WSvg3ilQg9VaWIE7yf1pPXaEDGP0F5L0JLRRSCMwj0ILkAhwuswzQOtaFDYppsc22GYwJ0Du0cRrMRYs8alQ1oscnKu9y9RM6rH1E0so3lIIqgy6A7kKy1NoBG0G7oQYyjddH+fvD3k21uFuGk0aVe4pG7UCN3wUgIq/ZC2yCUGh00PwBeeMJvFvb/dd0gm6qNrLiWOH4ent9HXIZoGEQjUpyPlBcjWVnnMOlJ+tcuSN8O+YjszyOrZzaj9V7rLBmdqJxbgX7QqdqDj4W09kIMUiDDs8BtArcM5RAhliNYbB1iHxF3mM+Sw7U9+/sM3qnPIPWiuBol/oBmF4gcyCbTcyT0v6KcjyH0ZGBB3JujpKf6Iz5vRfNFAg/cCjCG0POQ+gKkPt/IV1F1mOqdVjk5/EsX0WKo5mAqeQeogv17CsQISt5in30ivrYBEh0AbUjOnuKwSk43VU8UgSbrSJXrhon9vWRb4ij9jR0l6pTVYVOGF7/NEtkD2UxnHBGhukCEKPdmYvkDNLcD3cZBUtiskP4ASnzk2AieNfbGDyEdDzfTjlYRIfL4dBg7u3HiC5nXuw9XAGXwDhvjauypxugrrzOGmh5DiwFQHkrcCflhdKEXLe4ywkuV0GJX1cgHHZrGRDcFYTzpKKEmh02gjaGDMIao50BchrKGU0ZgzIPxVoSYDy0lmIgRlTMR8UJwPaQ+DQgRugtkyihPXf4bRC7qHaR+6yD9Ac0OG4FsAjcCIVzgD2gumCrvPZg4TIOT4h1r38hj21agtea2kd3896Zv0lseglzPVGdJaIic7+KqV7J8n/m7HAd3GFFeghx4DnLg2YhwlolMo4xyEiMocQdoD82daNlrhJU+jBYHrdNg71/LODmTDux0mqoaodIaK2rCRFw7ijCchchBuHMhK2E8jdTngvIRzjyEXgJECLptdLY6Me6BFI5VYd6EII/iHmLnErS80zrsrZOBAi3XobkOdHbK84UDo3tZ0rqMd5z6KlbmeyiriJ8c/DPf2vIjSDUbw1yrqftTSr+SnqPfpbVoMqBuv3EWJ85GjjwXOf44hM6BTAHjaF1CuzvRchuEHkreYNZSp9GZXRCNQMUO+xDW+EDUKdOTifBVzPVSQBiAyiBy86GsEaIDoddjzoo73TjIZBB01EXyo7+BESERdBjRoO8kTv8Inb4RVKcxwLGGQ6zfQVl8xnyvPjYAVBzgRQsu5vmnPJGDxT4+dM/3GKqMgJuZZggqEHo/E5kLWHRwN90jECjwD0HcgBx6KrLvpcjx043MFD5a9JkMeLQVnRlAR0fQ6g5wG0GFaLnD0K1yJzMOMmv+XNMDamZbXGlwJagYKgI6hw0LDKVBdiOamyAYR5TWI+Jl4EikOB10bI3znA1IFf9Gsi1ty+xKRO63Ue6lxllQnZjJaTFoRxD7vwfxhCl7Iz0oD0FpwPx5ilqLDN/kZlne0ZPGn8PNxM7jCFNlXG316SiCHiSPQ3IBgnlWb4RGtosRlN4AeGh5B1ofMFH69CCafSYmJDW4ntkn4drnint3lIQ0Bp+IQLpGD6lGhFhop5bGSH2WyV6phQi5yOgeuq3sHf0byDbM+7tZhJtDl48QD9+FGr4bwmFw81Bpg6UboKW3kYnWPyPi0457L+lBsc8EGqSE/Cxws2afpuIIgouIxRYiD0QZM+ymCSkeZxwmsdzobJ0CMYEW4+i4F81WkBrlXGuzfVm0OAD6qAnSoayuz5oSQVW1AY7nKCmrogSUK5ArQT6A3ixCzoVsE/jDMLAQmV0DsoIsnwmi2QSGdKeRvWLc2nH6AdwfmyWmyzpIV1kHaacNPjYaepQClPgW6Fcd47AW+yeD2lP2PTYBukxHnUOrqw7uF9HeW83gB4yjKMaNw6QuROoLTLAMM4BF02ccFL0FzRDa7UPrO03AJ1NBRwchKJsqEdc1A6dk6lhHbUZHSZnrhZp0fLQC6SDEIlAZEKMIvQqhl9pg3joTeNCtQANaVEsHH14Zp0eYo1QVqFGds/TWByizVCXCFoSWKPcmYu8ytHODNWI7DDNKDRUPAv+dSP3p4wr8oa2s6jqDH134GU5tXMDOicOcd+U/0l84bIy96caHkoDezOyB9fhhmVga41KWwOsF3YTsex5y5DSUtxeVvh4mGkEdhAVbYP8pJhKbwhiK5GxzPMaAcKQxEE7GUSIGxzFlaRUBs0ehkIZCFuQodA7AWIOZ1l70oUGAmAVeAVk6FxF3IeVKhF4AuhEth2w2Jbwfe1QtwWkBPYbiz8T8HrR1kGiaXHs3BsGvUfJpyLpoq5BQGSEnBLc85YesbJ5aDbF7/CDrLn8po1EZUo1TBVPsgBt/niUH/slEbmyGyhkFdwiChbj73gujebS3izhzkzF2ywMgQ1BZI/C0HaEs8laQUVeKZUu0jptR0nWOkmucOQ20TsBYFiIXvFFoGIdhm4mJgEwW9CwIG3GcFQjZiVBrrOLKWuFYvA/lF8dTVBmrDPYRx1ei+DOIUdBtk/cVCtxwKehbQDRNZR0Hxvfz6O6z+MuTv3PME762/ae88S8fhPzsY6N/oQvtI0+jbey3hC61ceJun3WYnoBz9MUQD6CcHah4D3hHIbcVRrqtMrK/46chTpvew5qjpKZFHU9GyetaRsr4PAHkRywfBZYnHJDzQCtEvBjJIgRzEay2GafYOk6V+6m8tHVgU3ZIw2/R4gZrIHXWGUcaZPw6lPt1nOMoZhVBZZRbn/oDzmhbyR1D21h/+cttJjc1g0jUUErt5JTDZ9ExMkzgme8WZeMwaR/Z+3bk4XPRcieq4U50cRDGAujeBuVGqGQhVR0PnzPrqqwRI4QxqE/WUXJsNqXiQ9uIuXS0yaxxx2EoZ6CooORC1gPZDaGDlKchdAuC5Ui9xGRG5ZjNqET3U7ZJo3soEss/E8vfgthq5JrOmu8R2mRqEL9E6GceU8UQV1iU62Ftw2wKcWXKjzLS42gwzk2ju82zanRsy71C9xqkewFlHwLXfkoRGAE1D8c/DzI+6HFicYcp/9MHbIbBNdlXHYPvmf0ph+Z9Pc8a4NxLVLzeURKTwSLhmN9XgXEYhS0dkgWjy9QCUxWgXRzOAN2GZI1xmnTeRvTH7qdRbtIHwpkF5VGi/r+gxjZBYB0kmTL3n8jDyjtduvbdzFjrOlMePNOnOhCMsiQ3i1VNC8g4KW4c2cnewuFpgYba0hwlFmcQOgdNUK1audFvHCb5RKRcB7oPldmOcu6GAR/cfSaB4QEqbYMKOeNQ6ar+VyYoqqp68iQcJSnMUKRsALkA+ltMYLdhwNgfh5qh+5CZVNp/GmQDhJiNLK9FyG5EfJoxzAU20F26n0Z5bJ3kiJifE4sroeog0TSpO6UAKb+E4h+P1auaNfkeGpwUwbRR4b50GY1KbCocqau6qeNd7XwM6b9/6jT+ap9fN278NgSOGe4hd6DFXgjHgEFIORA3GNsoF0LQbmwuFVpHqarvT9ZRqg/mWftCOtb5saV3OjST+sJmEAuM3RavQTAboRcjWQI0Wb1zf+2CxFH6P3KU6p2lQ6Zn6X6X4dlohDZ9LpH/ZbT3e0NUqpPJulvAURD45xN41+CqmfsZy8M8c+4F/Oyx/4UjHUuymoW/fgH7R3ZCun2GKK02hm4q+B8GGl9MXwv40aSQIoTMAeOkeDnwBUykIM7DnAE43GoEme+YaES17+YBc5RSUMibsbPtI/D/2TvvOLmq8o1/z7n3TtvesukFQggJEEhCQg+9967oT1EQBQFBEVFsKEUUVESKdBCQjiC9d0hCSIGQQHrfbJLtO+3ec35/nDO7s9mZ2QkECerhM59dJrMzd+455z3v87zv+7ztUUiEIV5hnD/ZBuEEdCQh6UAwBBEbjnR2RKZ2MIyTLrWRjM5NBE0aKEdQghLT8fXNoBcYo58NkLp8juA3CC7pvZYkNH3MVbv/igvHfgOAT1qXEnYjDI0Z7Y1fzbqJX0//A1Rs1TNqkXGitfMNlHNX97lr75+3waTDBHFwUqbFGR7EayxQEoY51MIaqkxkZXMDJd8wfS0x06/Lj0GkwWY+eBBaC7IU/DqEGI8QtUg1Bskokzojm20ksFjHIvO6arNy9D8J9D+MI0U1JhVU93x5KPkeiPG9z7skqBTvHXIn46u3RaOZ27KYwbH+VHgxAHZ+6v+YuW62Yfc23j9aNhFO7kxLbGnXlGUO+Mh64yAHHYbdTlcbQF3iQ2tppmbQ/FEoMLUrKX8zAiXrlJT60BnpUcOBbDdOpkrb9KoakKOQwbYIapCMt3nvjnX6NkWkIpOzXg00kxa3ouXT9vL6Zbyo7D8YD7xXMF2ocy071Yzh/SPuBeDSmdfzy2m/h+ptTaQmPxh4lLR3XI+P0xJkJ4TjFug0QWkE2suhrQ7qWowNSktj85Tdh0Ka3zcbUCozL6hpNkRY3DMALdIJzgaT3izbTKZneigiNBoRGohIDsNhXyCSZdtSm2jbShCUoZiN79wAYo7ZN7p6IwABKOeXaPmrnFkMzQv49e6/4hdj/y/nJ727fi67Pv1NE0HIjjhpG/1JeVdR33QR1a2GeOjaD62wAVhdYc+kcut4h63jbO2bFhCy+yLhb0agFNj3ENZuBgagBWHTbsNttvPdZkBLchhCjEOEqoxt0xOzCIc4xaeG2+sVNQg0gfMqQevT0LoUQtXdAKmLZ3WgtPNOSlr/D7+AILHyIb6Otw67m9367YRGM+rxE1nQvMikfvfyDQDNqyhnH7P+s8ALCdDtIMImbbLERCVp7A9eyKTGeQkLZFV3yqUWmxEo2TO4tAPCAayuMvvW0bDeg9I2kElIpkDVQHIUsmQ4+DU4wd5GNU5m9k5iE21bCMFQk70g/o4WL1sydSO/wET4T0Oo23q9vx8HNB8cejdjK7fK+UnT1s9l0jOngRMBJ1f6tT4ZUg/0al0m1kOyv00YWWb8FREy9gQXwklbDhFALA2piClzCPzNDJSybGLmNWnHpKN7SVB2joJ6RHp7hDcaqbdDsjXoaks4fHlB03+wPHhfBswFBqKce/GFsNLh2hpCuYnvVYsQHoF8jkDcZpyV5Na5nAhIK9Dqml554ZmRaqNfST037npxF0gCiAcpUqoA62iUb6Az8hXKO59g9NL78LNCwJ4PS+shsRUGoMVt+PyLbhhoIz261KYnGflalESH3iDwXiAIBiIYgwwmI52tEXoomqhlxAoxsZkoUjWCDnz3BpT7mP2c/t3gJftACZiMnwMkAaTbcUoHc8KwA0xOQ7KZUY8cwVZlg/nk+KeQCPaon2BTINI9Q/CZKFLSvYZ+zc9REl/TNT/COhqNIeOAO6aGyEzL5zU3m3aYGKrPsz8V6Ga09wRaJ1C6BsQ2uPoIo6yk69HETTSo4GdlR5GWkOZ6NNNAlIGstt+9c6P59C5BiPG9b4uAeCOHb3UE46u3BeCORU/yrceO5Zy9LufaXS4EYLd+OzFz9dsQ67fRwSEg7VShw39izNJjkZnog907zWWwvAbCZfb1MWsrUluALYtmRRVqLBBahBLvgvYIQv0Regec1CFIPRLoh3bWWkAr+3jvKgQRFK/gO9djer1VmXXQlaLRgx39U0GbIh1Id7BXv+6soqcbZpg9U+ggF0DcO5aSxOnUNt/Sw7a5AayrNBGccLmp5yKaVdT8RaWAKHt/y+x6iVqQ4KK9t9DRtZCuRek3kcF4a9tGoHUtiMY+yKDMfNciSOFzO4oHLOAYlsPJAwQ7Ivh5XrEGIUmp1Kc0JQKS7o8ZsPYhRi+dRntWZKMkAR+OgKVDIBSnS7xBqC/47FEGFFBmf6+w50kHmmfQTitK9kP4E5HshBPsCAxAO0kr192XiIhEUIMO1pDmL2j/WSPeVGGyGnqRWGHnEILK/yMZyiJecpB1HQ3s0X8iu9k99PcFj7OgYQZUjcy9h0x69hRcfRaBvL77nisQHgT1oJJAvSV0lLXzwZZh27S2UVGbMi2WokpehfYQSr2GjIxBJscjGQ0MtBHavkjvAEQ/BJJA3EEgHjagRA/rzlzoeSl1wBV5N4BW6Hx1jYArnNx7svsD/giRF0x6SfZrykwaqU6Z6I3OqiUr8Hn/nrmx0Xlcu4+EJRRmosVrKCoRajuEsz2OGmNr0Ops+uBnyQ76H1D6N0+0B3oASt6DDxYsbdgksCSoQev1pJ3b0M5LoMuMwZE5WEkBBPIMlB6Pkx2Nyb6sgBI3Qn2kmn+ueI0OP8FXhx9U/FcCKO+8kLKO+0hlTW/Yh1jS1Ap9ulGD1sOBIdZTqjA0VJckTtp6983WUi0HlqDFBhybcrgpB6/wQNcZNlBodPAegZ5JIF2EHoujj0Tq8aCFjQYGvUPahBGUo3iftPtXEAvBt04eyRyfq0F5F3c7WBtdVJAmFqvDdSMAvLXyTehYzWIh+bhlCaMrRlATKjXpQ8pG1Taem5BfQyDOIxAX91geTmBSgzo/lQF0DPITw4GBdn7KLMLx7KengU6EaDHerloGLAVa86ZIFTSQMQturQKOmIsv50DbNsjS7ZDiQGR6tJGppymHYQxsQWgIXz+K0nfZ1wyhq/C39/zU4/oXovPsTRmiU/msjK9jULSWZ5a+CIHPnKaPu15S6oTtXIjekSqzTo8hGdobR7/Wxb4qCYmIvZ1FpHlkB42MLxXBSPoOB/phVCpK7dxkJNJShtKmBWgAlgArgGQXi1u08+dapzxiHb8kWryEr6ZCaACOOwUZP9REaWlEkwswaav41EaaG9A8A0EMGLrRgs760kJ9DRHsVfBilQ9OiEMH7QnAxy1LmLFuLkSqN4rA5iCCQj5I9UMc/07cVLrLfoZS4FSA8viUdVkV1kMaapCmrrQ30MtKP8jIfjYDK838iLU4Ns9Gi+LxmPBMtCcoBeGi/WkEejqB5yHS2yE5EkfsAtqxIiEbk0FWDZJKFPPwxU1o5pplpWP0YqW7GeOfIJST89yxrw/sHHT4CU589UesSTZT5pUSkR7r0u1GHCXX2agxEYL5wy9ieb8TuoihTKZDSwXEEsWdX5nokVESE7ZVxghr26oN2iRMt9xX2m7MFmC9tWtLMYVSm4CTM7YtYt5eVwJxNM8Q8DKBU4f0xiGTR5m6HjptvdnGZFAAlCDFcPzgQYLklfa8GW4uOa5y79sg+nMcJz9I6jqHEpw0/MCuZ/6+6CkTEUXmBzdagFYX4/h39GCfhM1qUS7dogmbNMJWEnuEtW1VuW2bbu+ybdraNqETRmmx2DmyGROEIRhiSgXkClRkOirxAjj1SPbHUfsiGAxssI3eZS/7KMRwVPA+fnALWr5uI0gVJiLd695pCIXOQ4bq8++d7jv3wJLn+fWcW5hQO4abJv2EqBNmVXw9pNvBy9P1RcuBOM45SPHrHp8hNXhudwSvmLNH94gelQMZ21Zrv2SMnjK6KTs3zcAqYLE9g4Ke0ehi5smzb1+GqWWeiXZeQ8kaRLA1Uh+Ow56YZtd9kUH/A0pbHlgS9+LLYsGSYVykHkqgnsH3L4dUu7XhDt2SqDk+LxI+Hcch74YTLjGvlKvm3c9Fr1zAn/b87aZ9pUgKWkp2Zu3oI5D6Xz2+qm8Ps0ILU1gaQ+tdEHpX0Lsg5E5ohuNnUgnsjulh4DKqKfZsC6yx9/Qymkrex3fexVHTULyDo9q7VPOKQk2esb3CAZrRvIOvpyKcXXHU4QYwgVWGU6ZxX7oOUrX44gYU/zCHnx6Vn9VRAiKp7Ymkj859XRrC5bQFSXZ68muMjPWjVflQPpTacBXVIRNpaEp32Hz40jw7zofmsq+watDlCG0WSuBAaTuUtvR9SJob3h/YFS12RejxwHgQNd3h+nx/LrIsegBCKGABbdH30GIagndAv4fcVFrZglqRBNWOcv+Bkq8jg/EmksE+mC7zjWRC74LBaJrxxWVoMcNih9oCB7UE0t9E++V591bJAF5ueI/BDx9GVbSapHCgbnuEDGe5MCorVXFjuGnrvz4Z/G0CXutWM9LgiUztWt++hGYUmt1wnMlIxqPYESmimx7REwm0/gClpyLENARvIfXHxTsWmReGjQ8TeBBeQOBNI4i/jsMBSPZDMgRFY7fNEy7SqSfgTXyuxORNVRWwbdrUQ6rQt/q8pGQLg8qGslvd9gC8vnYmqXgjVG5VGChlIkcdkdHI6mOIpR8ksOI2bQraouAVxYCHgInArgi9C4jxCEZ1KyFmpRfl2n/ZQWg3vY6O8Ew0U3GCqSjnLRzdmDdbIN/8iDqz7mhF8x5B6D1UMAlHHYpUuxgw1QWYMm0XagnE3wi4zX6lGvteyTyf44xEOKcUu6Pblc9LK94gGW80IFalTUF6rL6nwtrG85Nyjmf1qB1IRecYOX4PSluhYl1xsuOaWrSejOPsimQCivFoUd+3N72REqw5Xxei1XQ00xC8C0zH5GZtAusYAgbZgvxWVOQBVGoqUuyN1AeblGPRgc6KEJl+OE2k9U9R8mmIBlm2LZ3PnzgEx9m9zz2QaqGsbDAnjjBq+x80fcJzDdOgpP9Gap45x2C0+AZK3tDDripnU4KuI4HdQE0GxiPFOJSO9SAbdZ77me3EOyRJex/SJqcZv8B5C6k/6gJORc9PCahhZp7EKpS+HiWfxtGHIPX+CIYA69Fdqq1RBCUE3EMg7gVnlQGwXaIzTq6PqgL3m4VNtUDamzinaT5z33uAmsnfIGprLp9e8ZpRApVe7nkSGlT66yjxe0TQaaRSJZR0mgyYeLRvAlVoD63HI8SuOM4uwHgE2xXlZ2XkzbtJvvUIMQvEVGAqmrcQNGyyX0C1IVQBrWcSiBkosStSHYLDZCN+xDqrKLvlAqb/cqCUBZboXyRYUl19HtLh36N4HFTCkink96JM/6NJKDmp4MINlTK3o4GL3r0cnBAVJQM27esoYYogS8TxEPlXVx2R0iYHv0eOsujuvWCqGY8mUEcD+1td6Ox+qG0oNQ/kYrRuROgmhEigdcoaihBaR9BUIUQdWm+FEKNx1FA6wkOR+mj7OWmaS18gkI8ieRwtGor2G7tAUz8ggZav44sZyPQkU5CqdzL3P1mKrp+Ov+0v0WqmkZXV0cIebiQF84Ydxcp+EE0WcNZhQ3wDU1uXQqgc/ASTBoymX7QWgGnr5hip8Fh9bsdPSfDSw6hoOxCcR7oOda9zI0qo1z3ZHh0cAxyJYFLXwdM91gPzgWUmYiSabW5VpvmBrZLW1WhRb+PgIxGMIh4ahaO+AgqUbKUj9gyCx9DiSavbXtw+0plI02CMxPzTIF5E6ZfMwcVuGFETF8VLBPJuo6JEvyxyK9+t90H7x+DLAtlIyooBCJqSreB3woZ5VAzao9sB9JOFoxYCiCWPIh6vROtmtICIgtIQtMU2klEmA2wFsDeCY0EfRVqOML11MPfERI+X2vlZhRbrEdo0rBKk0RktV11uThYxCNjWsIB6IpqJppBYQNxbhNBPAI8AbxQffrT1TqoGVBmIZQTyTyieReqDkHo/hB4EsgMU+I0vEaSfBTkY2LGwbQtciLWNoXb5FMNM59u+DiRb2G3ovlSGDN59ZvU7Jh1PSiO7WzAaJSCUhlToRBLlD/bsxyZ63woljd0VohI4DDga9GEgSrvr9QBNEvgExAK0WovWGxCyw+bPBghCKB1B6yqkrEWrYQixLU5QSyJ0AIIDzDoIoC36Lko8iqMeRcuPNw3QemZ/iDRavIvPewg5AYdDDGCSGAVMvRJf/xEt3rYAtqTwfTPNfI9CKFGIEe9hDqVHLFpHMrHevEGs3qqb+YXnx/Mh2nk4Ws7B8c1ZVN1kzpiU3Qu9wkeMBI7B0UcRsFdXjDzDoguagHkIlqJYhxBNNr8yoxcdMpKUVKFFPzQjkXoUWm9NILZGcLIlidpBPw88guBfpnBCFEF+ZOpvS0ANBhRKPIwSryLZCyc4DME2RiwCgdZr8Uv/jHaeAD3UBicL0PEOkOA44gJcXYBEdaBjLUdv9xUG2PPm3sXPQOc6qO1XoL6vR+TiOOCGXnavlxkRZLXE2BP0scBRaD2yx9kkJCi1HM08pFyJCjYgZLZ6jNHg16rc5FPrgcC2SDGMwBlP2h2Pq85EBJAMLScdehxXPYLQryJ0ULwP51iyrRxYTSCuJ3CexfEPRTIFwSAyqbA+N6D0HSD72aXX58fsj2RQXr/NMbVmp779G/qFypjXuRYGj+Qb2xzb9ZLn18600ViV37fRYmu85AE46cfR0tbj+pAMF0hboBw4BOTRxMOHoUSl8bNsDabR+15g7BsNCN2EFh127yhrdCJApUmPYhhCj7bNC/dDsF/39xbTEDwGPGzOsk1JaXbsOa/QYgaBfA+lJuI4ByLFLuBX28ygLVMt739AqSBY2jjX1eYxKw+/7hJU2UMQDLahxra+2dDWkl1pjJmoQgEwoFW6uyhTfZpUEgk62BXixtiFfeM0dIa7N6rUIANJII9iQ/l3kepgU4CrwFEBiNfR4lUE76CD+QixHK2TRh5TWVbI7XngqeyCdQXICJohhPS2BHoXhN4HIfakM3Io6EPx1N8IdzwD+ibgX4hN+bKuKSbXpl2Eku8i9d5IdQxClODzG/T6meBvRVF1WJ4PqdCeuEHfLFa4wjzQkGji3NHdRO39S14AJ9o34JOpPRH6EfO2TneUrgfDJKrQfBXNmQi9Q5ZT1QHiVYR+HfQ0tFyAViuAwBQsi/ysXvavkgoQw5B6e7SYhNT7ouWOJJ2TcPyTcFUamXgYLW8AXiu+gFnbKIZpiqvFLHwxE6F3xhHHQiqOn7jNgp9t+z6otACpBlPatBNOAUeiq4ljCHTATv3Gs+2Iw/jBdl8x/rxWvNYwHUJlBVLFNUAl4chkNM+iBUTjOTPNUHIr0t7pCE6zRENm7lYSuC+hxJu46ZmUxhfRHmk0jnuRZIepW+uH1iOAnRHsRiAPQIutkMF5IM4DVoO+HbgVWFS8rdNdToVmOYG8FsXzOOIIRLAngb4PFX4KQv1NJJc+sLJyIJyYbNBOX2BacfCAXQFo9Tt5Z+1ME41vWmgiF5noRd6tI0GpCfhNESCB65tIR7K8m62XVuHNS+9D0v0ucBy4Hr7OANuZCF5G8zZaz0XoJWi3o2v+tZUA19lOjLV5WGlw6bggBuGoUTZCtQeO3o9EaDKCyTjBlUTi7yHUjWjut5rGxbHk2iGjkqp5B19OR6rJyPQJCK8W3/kdWs+x2YJOESFOAaR3Rxdfc9KebietUowbui8V4WqmrX6HuN9hRFAKmenAg/L1U6hae2XXYo+koLWiZ92HljFk6iQQ30MzqXtf6DiIN/BDr4N+l7K2T9DOcjqiPk5fyoAWcPoeVLSV4MthxKPbI/1JaLGvibzrY0Eci5YBUj8K/vVoXt60vROxUaYEyn0Epd5DMh6HE9CswNd/gY40iL0pOpVNtu+L41MQyGof3BAnDTNpdymtuevjh6w4gKDIcPfeuKo/sMZg8yS0ezY1j6yeQGo4bvo03PTp+N5AfGkitoLVaPEi8BZCvw96EbC263OVsi0uNrYR9nnfrkHHqUMwAkfvhGYyUh9I2hmClmcTSp9NPLQWwZ046laEnl9cE+TMqARdCzQQOH9B8QxOcBLoOlTqKZSYBnoburPSncJnTzi1n7EbIr9NEjCrcTakO8GL4ZUOZPc6QzC9s242Hzd9bNSKC9ZhagjcPVDO48gAOisMcSX9HJHtYA/guyhxQldDRV+AE3yAH34FEbyJE3xgCbq2otaGtsSel3IIpQfTWjoSJ5iIYE/bJmUXNLsAl6GZhfBvhNC9fR8QG/sftca2BbPxy95GpCfiJI9DuDsiCGepgG45gOl/QCkvWNK46hw7tYYpEtSiCfCdq1At70LLpE2bTM0OhUFSNntFkalpeccolB5KIJZRGYd0yCgNmTcuI+WcgVQ/xE0NpLUU3CBBefsjpMIPkfZexfE3dKmb6F6OZN/N1cxIWKb2E9D/MoI4ThWO3ptQ6iTS7nF4yUPQ4hACVpL2rgFuRuu24lOlM0yFjxLvoOQSczA3pmDlQaaXRnGRuAjR9GjC6Y2ibnnmSLrQvJAjhu7LQYMNCfrwsheY2TAdyob2nUYUsH0PkOlm5yWrYaTcCwnEd9AqUwPWgOBB0pHHcNLvIOjYDIXQLcBs+7gXIUDpITgciHJPQagDcdOnoOUpKD0P6V8B/H2TohgITFqQRovZ+HxglBXdGCatZV2x1zoWiBTLiNO5lh9MuohvbH1k11Nfe+0i5q16B2rGFHbGAaTcHs2zIM3c9FBaE7viJH+O1ofRGcs433MR4h60eBIRzEY7Gt8B7zM1SVxrnZB3kepGkjGJo3fACQ4n4KvmnqifosRPQfwL9G+BdzfN5lWCrkSzDD98I/hPmabYNY4NUq4vMpro7EAQKnwYpzsJxerYq9/OALyyZjorOhvYb/TJVLpRZrUsYWHrUgN8KABkhdgKTwxH63mEhFHH6vpY7ZLyTgX9U6Lto6zUu6Ik/gxa/oNk6AWcYKURPSB3vzFRiMDtGj6ZWhjN8yYSIEuQelekOh4tT8bxJyD0zShxDU5wM0Jdg2Zl8Q6FNLZN+CgxDdWxAkolRFaYyIZIU3QDaC3Gbso6DEmH1w++hZ2qtgFgbvMiDnjxbFbH10OkKr990xq0NwoRNoWgaTINOjO1gXWI4HwcfS4iKDFRaNEE4mE0j6DVmwjRShAy6p+ffnSYPclc4AF7lg2EYH+EOAXtHIxQJ+AmT0CJT0BcCdxJ0QoGFjDpQSAClHwApd41UR+nzdYqtxR7rVujGVx4fgR0NjK2ZiyHD9nbnDdLnmF1qoXS0sG0ty03/fv6dohD+GI0WqwhpOhBPEkNaXciiJ8T7TgKoY3Ue8ifR0nHPcSj/wI1G4TKmwkp8gC2bDl5A3oaMQWSU3H4G0IIAjEWNzgU9NdIeTsi1YVI/0IC5zmUvAyhX9s0QGvqjrRehx/cYAjj+vWmoXqXGEdf7oWCpvLtSIZManZe+4cht2MS2lexc9VItqsYAcBra2ZAqs0KCPWxvJTc0RCDQNqzaZHpbCt0Ilr/AleNNbVlUoN+Ccl9CPU8OliKCpmAnuvbLI9N9hMCa9eWAi+C/h24MbSajNDHGYU+MQ43fQNaXY3SNyO4GlOXXuSwfoEOoYMP8OVKE6RnX4QejyBi6//+HQ3Uiwo9/G/kBkv34cvrrCxuBEF/lJ5NWp+D0m9AaqBJJUiJ4h9KDPq3zq3nDzZ5+9LK6IoQggvR/jIS7tUoMRCpZ1DefhoqVEt5x6k4+lECZ8PneF1NKPlPSjpPRbn90HyTwH2PQA4iHr4a4axA8mOEFYkoiknKsEJ1mIhyp1EnK+uA0mRxj/JEJW5Q1zdIypgSc4hfuH13WcY1c+8y91oUsa2E7I8UoltSXYOpPboN9BLSztmAh+f/CzjcFMzqc1DyRXq26t7cYzno21DeQeD0R4sfoZylCD0aL3UniOVo/Y1Nf1tBt8ZEzEyXk6IrPafPR9B/0z7OYW2yucdT+w/aA2J1JiWv7zU1pDuiqzJs+AQQL4F+G/zDELoTV19PJLUzSo9Fczkwq8srzDiHnxnPdiWOK/v+l6PZ3kiky5tAd5J2j0A77yD0q8DO+bz7/PunAlQVyEYQtg9UECryEYbAG1jwiwoJiQ1Mqh3LthXDAfjHoiepcmO8uM/VPLznbzltxKHQvoqiZNMJDYIwyFC3oyf4P4RYTDx0B1qMArmA0s4L0O5AoqlDCafvRMuVn+Pe6QBeROqzUG49mqPw3RfAKUMmL4BgBUL+FURdF3uvi/muRt0OqUxBuK60UTOKfZQD9UWwRYSl4U7rwpVdIAlgTOVW/Gbc98zeKUQCGSGGWtKqH76NzhkioQL4A5pVBFyM8Evw3ZcJpU7AC/qDOAN4Gmg116xyBsI36SjvPVYBdyM43ESAxQ9MZ3W5DYhbcdQq4Nsm7am4YkTjJEdsuvEGQ97rKnsjZLGPehumKrx/0h0cP2TfrlqYPesn0njK66w54VlOHHEYdKwsksAUg3IAnZ2QPEfKnUbKOQpEglD6ZgQTkWI7Ktp/ixYz2dxSa901MRrEB4jg9wShcUh2QOpr0bKNtHsQyfCroN5Fs2uPliR9zo8yZ46oMCn4fo3t/Yb92ccjEJat2IRFF8Q5oG5c17PPN7yHaSjbx/XKAJTXn9b+prWBLw3YMXbiJGAhivvRYiyBsxRPXUwkORTf2R+4xRI3mSbdn27f5F0+uhPEyyDOAd0fxKGmT4SKIfzzgGVobkKL+uL2TjYxZbTBtPgAX/wFX15DIN7C1JP1o7io+f+A0hcIlu7BF9ci2RYl5uPLX4JcbOrmHWGdvU14CML/nq9gCwGHrYlQ0WZqCBQnE00uI5S+CkUljn4S2B2XCYTSdyBUh2lSWyw4+SzGUWfqB9oQ+k6S0YkIuTte8BRalBMOfkc4uRzNCUVHELLnTpdlVH66HdW+H1FMMnkRu8aF1qUcN+wA9h4wGYD7Fj/NWyvehrLBFJXiIoMoyo2gXJDKxXd+S8pbhRuchhYa5E1EUyOIJI8kkE91MZ2f99z0lGxrQIurSUeGI/QRaDkDzUACcQdSfAR6r09ncixw36SHiG3Sx5QN5mcf3E7k3t15eJnJrDl95DEcMWQ/6Fhb2Bk3CmERXCtfHLgDSbsP4gTTgX3RznqEdyHQD83ZOGrmF8J6ad5H810QAyjv/DHhxAaU3BshZoC63+af9HUCbjT9pQZ8KHsfin2YHL3C68qPc1D9hK5nXm38AOF1b7mU9rt7fvR5naK067WKKYQS83D8O1FyMFJPR+gjEGxDyP8jjmpAORRNgmwO+4v2keoJUtEDUXI0gtsNQ81ZhJKrkOqHXapwRW9NF4ISw/KnbW+o4h5hNKFiyIV232gdtKY72P/F77PDk19lvSUcJtaONXWZQbKvdwoTqGgXoEp450OwCqF/iNQunr4P7W6HYj8c9TBSp74AP2gdiD+DGImbOATPn4bv9gNuwUt+ghPsY2xVsenGyhBAOJasyzxX1KNvKVo/DtEajh9xcNdTQ2J1VIfKKHHD/H2vyxheORLi64q4ZhlBZsSXZD+kfw+h5PtocSBCN4H+GTj9CQXfIZR+DyVNX7h/q2cafIDvnUc6PAA3fS4yaECJScj027jJx9H03yQiSGJSMhtqYEV/WDYQlg/o+7F4SIhkKIxXZORWpcGJsO9Ak168tH017677AMJVRWSZOOCmQtSucChrNBGseHhXlJyNG9xPIEfgBXMQwXEoORyhr8RRKzbNR9osPoICngF9GNoZSbrkZpRUoL+DUCtx/Z8Wm3LU83yqBirRzCYQ1+LLP1jAFENQ94UCpv8BpYJgaSBKPogv/4DS92IyyQZ8+snS/6amK0KbkPrCAR/TVCLpdF8lJf6B49fje6+i5QQcjgDeNvZ8kzRUN79TLjQI/TaOOBwpdsb3XsNL1+PLB4mHXkEGg3o0Zy2KgbW6/sWzrgmKVUTyEyAkP9qhO5r0h7l3m1xxUeSWEkEjqXAcP7Qnwl9GIH6GkgLJHRgZ3O+ixZJNkh3+PNcTPAliAk5wKF4wH8FoFK+hxT0Iyj7dG6tNeOj4pq0rTVoFJDfM46EFj3X9yzblg23D3gJ/7gSQDq/Cj4CnziIRXkbKPQHhJxDiIoQ7COX+Aak6PjXjvTn3kO+0Urvh90RVP1IlFyNUAh2chJCrEPJ7eVX+8u0fx9n0c66vKKdKgVfClP6TDMu6ZjqrFj5FRbq9K3nM72yAjgbLvvZF3Kr5SAUJ9x+knFdw09uinPlocTBa7GLWa7Zt01+MbTOfOx8tvgUMxZf3G2JE/oGO6CdINZGiNax1BniQN0Uw96UkEX3l6GkoG8KNi/7FVv86ha0eP4GXFj/NB8te4YPmhYBJx/OkW0RKuGhCisWgh4OeSzJ0DULEQD+GDLYiGnwVLed1RdS+0FZKEiKdzyK9SXSU7o8MPsRJj8TxX0bpf6B1xabbtICuXlHFPfrOD0+1Mbp8GGNsOtdzq98ldN8e3PDxw3ZuPHbrtzMkW4tYF7oZIcEXp9MRXYEMvkogkij35zY0djnolm7f4AuyawIQugP0X9D0J3DPB9mBGxxJR2Q1gTjfvqb4c0xqqGmCEcthyOq+HyOWpwmlUqSLbKuSamNw+TB2rRkDwJvrZtPWsQa8kr7/1vEhXpKgtTZAaoh13EbA26RCO+AGi5HiKGLBjkj/0a4980X7B4KFdFZ8h5Q7GPg7Qjm4qctALQR23XS/O5OqX4VmDoH4swVMbyOIfWERpv8BpYKT5gIDCMRdKDXHaPcHGHZlUx++BCVW/fsuX69AOV9BiAZ8sTdarELIw0lF9gFmbLH3XIuZpCJTgMMRYg2aKWixAq3PKJ59VaZ7tQqZQtXWKLRFCj9aos34TmOf/Z6kB61LOHHEIexWPxGAOxY+zozVU4uPJgEoZw2hxC8JJV4ncAaAfBvJdmh9GrBmy5weAa7/DLHUaALnbNAJAverIFaCPgQ2EXBr10QQPGXUngo+VN/3xAlBsgWa5kPHGvP/JQMIQmXZ+6KI2ncFyk2TljchxF8RODjcgZYD0FxFphuw3oLmJpDgewEOV5KO1BO49yCVB871KPEKin7F+eLagCTHA5kyDUK9ROFHKA5uanUBXXpINDG6dgf2rjdS/m2pNkaOOppDtz66q1B28oDJ1A3e2zh7hcdam4IzD83JhuSQ3yUVG40Wz21ZE9PDUVtOOnIKyPEIPkDpkSgxDa2v7CXmUsjZU44V0PAhFPT98II2BGv79gY8OlLtLG762ESRyodB2WDCVuJYaY0qSmqYVQh5IYoFaL0dUn1IENoVzbFovdiqcbFlFGtbtU4jNf8SOrQ9qcgZiCBOoE5GiWUIccSmAWTf7B03DW6qmMdaCnWuFgJUiqponW1cCo8vfob0/Ld4avEzXS+LhUopwi6lKYm3INQdBPJmlPaQ+l7SkYEE7m+RqnML3Tvgh/9E2q1D+LegJQhxDTAVJQcXR4bY86lrX6i+HyEVIPXaokyKVfXctXYspZ4JsD+36m3bJLcIV1s7EEq8TaRtW7S7Bsc/DS/lo0I/wHe2wlFPfOHEQk67EQB6NYqvgxyHcmYg1AiEehuh//jpfO9swDSbQPyRtPw9SryJoOTfDpj+J+bQ14QFEsLVMLIB5LpPz7CE0rCucjbL+5nfP//RH4erQILUNyDE99FadeV+6y34tgsFgqcI9CDQ16PcM5Hpv4E6GC1OMfI/fTmO1tkbudSo9ag+DJUbxFlbNY+W0uF4fn5Dm24HN8KFO5zexR9e/cGdtj+C2gSjKA/HCY7Fd3xKkmfhh24m5WyJypgbA1njpMH1OOoB3PSd+PIwtP80gmvQ4odFG1ffhZVDTdGqDArdK5DBXAYsTeIG4dxzKaCjgSkDd+P8UcdT6ZXx3elXM2/t+wRZqUJFLXvfCwh3/BqpPNLucgi+iuO98cV3qi/CmUCDclqRwdfQ+mYk95ESU5B6KejjgKcL3wVhwJIHtFZB0suSdC4wP25qNtH23PtMCAiSDI51p/ofN3Rfjhu6b4+XHTV4Cr9LtfGtl883TnpelSkqQNyKQuLwJEqfCrKlcA+yXDyYZWNdCV6oW9Uu7ps9HHOteKeApFX1jIas4L5rXpfWm1YKZmzb+8AOCP1jcH+H9C/C8Q9CiYNBNxZVo5VywAvbvaj7XhjC/wD8UX32IlJpo0Lo+FZwRWXddoEQooiIkhqH74xHSPD0z/DF5QRiC/c2MntHAvIWHP9hcO4gEEcheALBn9H8oCigJHxT49dWb9pyiL72Gwso2bACJ71V3mbaGjyZpc4WKoWqKE60pttsBUEx4DNJPHIvWtUhZAMOp4B6xWR1FFhKGvCk2QPBFwRyTeZJHC3OQAU3I8WDCHahI7wEgpNAPNLnXnB9WFcJayqL7OslIOLPI+RPKUrkSSsOtKqeqSDF242zzVwVQ6AaIvIAlDgF36nBES+g1VfRsrHLLm8p/EIvANr1+2w0Ewj4AVL/Ecf/Ado5CCEOQLD60wGmWiBAMxtfzEKIcTh6f6SeRHfj2r4UMf8HlD5ntKwNOFofLbL4Nh/bHYZOZ2p+5ZTNvm5dtG5G6BMQ4sUvJ07VCim+i+QhFA+hg+MR4gOQh6P9hQUthlAmouR4EG0zReeFhueDo95Gi0MKMnvtqzl19CnsYqU/r519Mx8s+CfUbAety42IRLS2GFn3EIGYTsAJOMFS06D3y7Iduwz2Oso7Dqcldga+9zeUuoBw52SkOpS+9PKVA24SytdDoqwPoCTAUcuQYjZK7JJ3bpLNTKndnqOH7APA2GgN8xrWUz+xuutlrX6i77QyqRy0cPCjf0cnT0Mr/0tlKTOACfEqAUPx/LtR8hRk8BSoX6HFr4t6D8+FtXXGeSwUaQ08iLVMI9pa8LDSxdSBFyd+YRqXCE5HcKu1FeZfqsNQ4UJHClLagJyolT/2JAwtNUy/cKA5aYQGOtKwrA1CEhIpGFQCJSFY0GQUGgMNpa5pOry8zdgWLWCrCqgIga8gCKDNCueQhngfNVFKgxRXIfknmqfQ7IxmMVoehfBfKmjbpN1/TaWQLgEn3Rfwh6rGd4jFjyMVzu8gKp/ySDWT+41Ho3mhcQ5ojW9tmbb/9blulHQI+QsR6gRwZ/bypbZ022b2ThPoo3GCbyHkrQTyPKSYgOZIoLmPw96mmrZBpA9gqQW4gUamXyHubIWr8voYYuPfNyqal8Wky2pK0aIUqR8A+XXyRbIyx1F9DGIhqO+E2RIqooaEbEwYQt+3e0MK6FAQdSEUMhfYnjZ7oyIEgW9qe317LoaleZ8234AvuYkLROmpoIchnNsQ6jRc/TC4vwP9k77BSGD7VRUhQa0BIV5CyzP7NEx+HCdaw14ZWfD1H/Jx8yKIVhf/vQK5LY4GJ3UOfuS6TUub3oJwk9Z/QjiPo3ga9BgEi4BjgWc+3Z6UdLdMmI0vZoLYCUcdgMMuFjCtM7b3cwBM/wNKxQClwIFllVbm9NPaXwFO8DZl6ffAnfAZpb8LH1SBBF+8g6cOR7LhS33/zbn1ApqRCPEYsAcwB8FhoF8p7CwqWDAS/A4rE17IcREQST1CJPnrvNGnIAGhMr637QldT+3cbzz/OO5JqiMVDIhUcc+yl7ly1k22D1aBtSDE9RCcbViiT7GoAgUljjmkfEwkS2mIeRB2bYPhTFNNYQ6sDQnotAXzSkOpBxHXHHYS6PAhHRRvZ7Qwh53UN+Oo11H6OcKJPQjEhyD3QrC0oI0PHKhYD9Vttp65kCMtIS0fhWCXPKAapMec1qVdT1056SImDpjEN0YcZs9WzTtr3zf54rrQd3LA879DInQzMlV8iYvSxilIpc19qQobBrMW8EtNnwtp15ro0fDUrE3fzo0vjfNe5pjvFfchpMENGQCwaRvIJ5L+CqnwK5C+kZT7K1LeVjhBYeXCwIFYBwxbBClVzJqYg3ZfAfbpfQkKYv14r2UR+z97Jr4O0GjWJ5rYsXIE9+5zNQK4Z+ETnDX1dyaFNd9eNfdqBXAQKviImAsVYbN0/BJ4fxk8vQT2GQBblcNoDz6Jw/gINPjw2/dNr9LSEKzoMN9rXQLmtxgglVawfbWZxzfXdD/XP2qcwMVtJgLlK9ijHgaXQkMcxlXC5P7QlIYyCeUu1IWhphz8NvOZ7UGuKsj5SLE1St8D4qsI/SKKb6LFnX0SDaEOs746K3uqxOVa021V/8RLXYUMyBm1CFKgkjy//1+YVDOG99Z9wMT79gLpEnIMyZQI0gRB2jbYzGNzfQc6Io9R13w8rq+IF5CMV7ZfVdiDpC68r6KOuadxDS0pCAko98x+6QygMwU1YUhoaNpMZ6uSEEnchnDfpDPyJErtSWdsLlLvSaG+ZZkm7rFGAzJUX+ncQKf3GIJvFeoRJ0V3RClItsD6TlRiQxZXVIShMjU95yDEdXl9EA3UR4w2xSOfwNR2GBLAzBSUOnDAYPNIpKEsDB83QVsatq+BpS3QETfn0zYVBljN3mB6jzmOIRTAiGEJCdtWQswx+3dt2hAX4Qi0KbPv8vU46io91N8CXkaIuyC4CK23RogTi3DszD5QRYAlpV8i5DYgZH3ee2ZVPcf334XtKrcG4IWVbxmVSKd/cc2A0RB4a/BShxONz6A5WrDF0xbtswFoZxGBsy2hxG0EnAbyaYT+HugbP/0biy7ABLMI5PsE7ISrDkAyGfA+F8D0P6BUFJgNoDQKyUjhA6lPECOgU99JKD4BT30+hZKBA25yLsrdE+kEm5QupLFpKBIiDpRFoClp0kyqwob58aUxdhFpWNmMkouUkPJtr1HXOIuuYw6JdSkoDxl9hfWq74Mj981bh8eeBPpWfP0thPsyQh+F1k8U/EKRtDGIfoI+a2g0H+DLx3E4Kud5E/i4XgmDo3VdT03pP6HHSya2rzEKRQWjMc61aPc800iuD9a53INYFDqTxjmIlBngF3FgbQfMWAchCzJKXHizwTh9pVlbuy1tDq1TtoJ+ZdCchgoPlrXDRy3g2XkaWwH9Y+aQS3rgJ6ElUcR8CYB5RFLbkow8S9LdC9efhWAKMCsvLyoAP2Sk83XQd02zVH9H8Av8UKQ3K64hVsejy17gzcaT2aNuHCPLBvOTMV/vesWN8+9nbsP7UD4kv0PhBhB3T0KFH+ySWc0HzBDGoa4SUB41c/JhM9SFoDoE76+HfgreWQsvNBkQK0RuZcm4DyMroDVp5vOY4fDoIgNc9x0ILXGTQjqm0qY/CtPAsc2Hlj7umxLgcBO+mIcWTwH/h9DVwJGFD21pAJpWBuQVSinVAgJuR6b3yX1fozQn23hpw6vGuRUS2lYhUy1dK2Jp6zISa2fB4L0NI597qS0ncCegU43URQx5dd9CGFcDby+Cuz40r3vZloPuVQ0ft8P4cuOIvVegt03a2rIPNvR+bk3Wnvbtc282AA3m91dWgZhr5rbUg0ExGBAx0ul7VcPwchhaAhWl0NTSM33J/Hoq6LkofkvavQNHVQN/7CNyY+x9JN3TQclJIuiP0TyG4Jjce8uFxHrWdDZCDUyo3Z7jdvg2JV6USbYwfUHbckh3mIbN+c6eSPI5StuOJZqGjmjPLZ/5ylUelMRMhC7VZADrVvWQ9A1Z4LmmOXrEhZq0iVDM9uHDJqiNwU41hvT5oNnMxcASGFUObzdATRRG1pkalIQG3zZ4T2AIJU9BUkFLurgohpLgyPlIxqDF0yD2Az0L2AuYWfCsTzjQafdRnwAm/QSemIGQ43s549rMT3OiqeupY7c+gqd3ms7J2xzf9dyi5kVWUCjPx2kJrjoQwQsEIn8wrV8Umjrh/BkwK0cftbfXwuNLTepqXcTsg7Y07DUAZq2DVrsed6oxBMMzK3qHxDJBgr0HmuiSK+H4kaZ7xOwGGF8G5TFYWQQxpMXdKD0foZ9BcALI503NbCHnR4N0DIDpKy1O63UoeTeO/FHBMzDdyYH9xnc981LjLNu+oEifUYi3gcPQsrno5uRbuvMsFAjxLYT+ECH+gBY3oKkGLv9sTrnAqLYrYA6+nI1gHFLtnxVhWr/ZANP/gFIxI+VBbQsMWGqAwmeJTiluZEndd+iMbJ+/FqZ7McRs88VSJ0wkUwdT6PD0gaDqCqpUQEp0M9Bhv5vBq42Y0HOjdb77RUyTx6ERWCwh7UBnHKathF3roT0Jv58Nn7QYw1YVhheWG1Y2M5IBDCkx6Suzm2CHKnMYhSWcPw5mrjMM1E79DYCqTEA4Cs0p4/CFHfD7FmZCi2/j6jVo/VOUeBw4Dni0wElnZHVFqQEwQvTBVnMFqKPyORO+8nlnw0ekBTQkNiDse2k0w2L9md2yJD/jCuA7zcjgKrQ9uDNNfTNRonIXykKQlFAn4JMmmN0OO1TAnBa47V04aCAMjMJfPjBsdjHjrQb45xL41rYwsR88sRTu/tgccJkxvhbqo7AuDqP6wb79YESpuXeeMGxuR7L3oZe5d4GIE0vvjc89dIS/ihu8ayXEp3X/QY7166WhoxzWDaRgaqpyllPacjVlzT8jyGG63Bik2jn65fO5epcLOXjAbsTcMGsTG/jrvAf505xbIFZrnPSN95HQmOakPEFFx4OkXegog1QEIh3dzkdlCMIxcwNUJyxuh0eXw7tt0D9i7vPAEqj04K21m2YfXsvSq7j3k+7f7/ykm7U8ZjgcOQQ+aoZ4ALv3h6HlMCgEJREDcNv93pZda9DOq8BERPACiCMwaRCH9AmyZAiIm/oV4RSyP3ch3DPRcvdenpryjRNXMazbsfBKSURrmd70MVuXDmBxkDS1SblAUiZa4crLkaKR+gpjo856HZa057+m1y3oeXrd539OZL5ye9qQFfMtKHt9mfk5phJOHAv7VUNLYOav53FyGZ5YiVa3o/U1aOEi+H3+z3NAJqG0Carjho3PGZGwAh2J8BV0OsfkrHOQLgQp7l78NEcNmQLAw/v8ocdL7lv8ZHcNZq5zKOXA8PW/ZKtV0FgJ84d193MJtLFtpSFY2g7ProCPN0AiAZ+0wU79YMoAqPZgUTvsMAg+WAPTl0N9CcxoMWmPJS7sMxDWdMJ7dk4HxGB8DTy53Pw+thaqFOxcC8/PMzZryiCTKtnUaVIrR1eZCPq6VN+dgQyASCHk/qDuAb6Kaey8BzC9IFiSClwX01xbFSabRPAbdPAo2tmISNEQqeL9dbN5ac009uu/Cwf2n8Ti45/qesX0dR/yypppJpMhb7ZK8GMC9UJXREW43Ys20FAiYZtKeHgZ/Pq9wvckF4B6faMSlJnrc++PrKOZV7L0rd5uMCTr6g4YEYWzJ8NegwxJke6zZ9JUk6nD80j/AJAvg97PnrL577nrmX1UEMhq0PIaNKdhFAZy2Mk0eFH2GWASHua3LuPddR/a5sxFRPkCtQ6pjkM4zcZn0V+6jLuC+8fhajSr0dwDXIapgv31Z3/jTIRJG5U8ORulxyH1fjhMtIBpw2cGTIIHDliPETD/zxxCTTKO2mcYaRfK22H0MqtA8ymhvtCmMPqjYfuzvuIFwn0Ag3QnRw3ek/3qdmJlYgM3LH6K9lQrOJHcmy3pQVnHwwxvPAEcs478NJRHYOVg42i0uDB3hTHgu/SDdBrmr4L2Knh3ASzqBOGZCMbSdtihGtYnYVXHp11h5sCa12zSvibVG+a9swN2GAhfGwEbIkAbDItAXEJnBJIbrCMhTLRK2QLzhAv9WiEhfsq6yssoSUAgD8PhaSgp0IlaAkkQ8SKkj/Xv8OWPe9dl2OLvVId1Gjd6H60MSPJKcjgSwpwMIX0GyFvQGqpC4HkQbod4GJwYLFgHC9qhNgozG+D+T4zwcm3EfK31iX/f3pGYNeKFYH07HDwMvjUEkiloiRnnOd0CiahZW04aSpWJPDaW30Ak9V3Q7SD3ADHbHP7J3l6aUCaVqHEoJGP5I0u+B6XNULPmfQJ3p9zX7EG8ERLNhMoGE3ajtCU2mP4ipYPAi+WuH9MCAtnOqGU7Uda5ECXMvu+MQesgkw4iFcxZDw8thfaUkeCftq47wvBFjJoI7FgDnRtg8GD4ymioK4VUpyFHmgJQ7UYFMulm7vcA4A1gK+BfXZGlUEbSWPd2+PAh1WwY2LyRJQ2qfDJSvtNVx1OYQTVrJd1u6gXcmHnkZHgFCP9fJP0j6R+BuIJzp5pUuC/bOGwI/GKCWUMbUvb+apOuWZmCNMeytvwRShLgqB8g9J/xQ9Aeyl0r5guz72I6v1NmzQ8p/9fI4Bc5ySKtoH01l+/yIy7Oan0A8LP3/8LlM2+Ckv657WcgwJHXUp4+rxtga0P4tAmoLQOZgFs+ggcWf7H3vy5qatVGV8L3dwS/AVbHoL0ESjvNvo+2QToMoYSNtoWyG3leD3wPTRxH70YQnYVoNetW5AGqOgI6nD/IIbSxb3Afkc5TCDYiJIQD8bUMi9Xz6H5/ZueqUV3/NL91GYe/cBYL25YZG5ezPla8TSKxu4mgaAiHDFGpFagkVPWDZBpunA5PrfyUWR+b+/xx4dhhcO42Jlq5QpjooJcw/cGkJY+0MPdVRCGariXuv0IQGovnvwD6QJBGOEgEeUiEkAWyfYhuiI7vgn9Db4dbQHwdI6u24eMj/4FAcPPHD/GdNy4xxE9fESWhQXunItx70dKQhV4rxGNmzfkhEGkTDY2lTZQyGcPYhwBaS0wEVSlTYuCXAylDQGZy97Qw31/QnXobaJNZIgQ0pSy55oCXglAKWsrMWSy0AZNdmRDKOgc2NbK9GrxmI1ImbBolvjmLA2muQ9ha/4AjkJgsoLR3MRUdV5IKQaLSzO1nc/btNTXZ27oDjt4XyQQgYgFTEamW/wNKnwW82nqMzTGMitRPQV7Wp6HoaIDEBuOAlw226mpB7utLhOYzdM1kdljYQodrojv9JbwdwNvbGkfvmg9huWU6d6oxkaCPmr+4+RldaTZdRxK+ujVUR6HVgV1LoDJiIh6tFpRkgFJ9M3S40FL+cyKpSw3LKfZAV7wF0hRr53LShFW0Sug+wJKAWPx5hDqAXLhLpbtTr3oZXWnmaOM/CiSEUjdRlfwunWXQ34M5TXD3YpPXPWUIVEXgb3N7Rnm2tPHD7UzK3qIkfHcU7BmC9WFoDEwNVynGYG8ohXBwM+jT0azB0bui5VKTAyN63++MmIMfzkM/Zq1zIba3jG4srwOONmBB+2bvuFE7Z3neN5DgBScwce7DxOIGVAxW0BSD80vNWgxpuGa2TZvaQkeZCyeMhTGlsKENRtfAuLBpUro6MGSFo0HoASgxFRiM4O/A1/MCJTDss46DbrZRJZEf/AShc0mG/tynWh62KbTy6UqFyWa5sx2JwFtK+YZdCcQa4gJ+MgcWdfClHVMGwPnbQ3UEVseN3xEIqEoYQKT1iTjqAVIeSPV/KPdu2sJ5RDVseleyCvwoJqU3F+stjTNTt/xZRHCQVa/s6Yz7cehsYKvasexYMwalFO+vm8Pypo+hZICJCvZy/DQo8SqOsw+xVLftlcrwIpVlsA744cvGdmxJY1Q1/HY4jN4a3lMQazOApRBQMuqfNwOnI3UjfmwiTssyQyKIvCEpdBS0l2d/KeP8Cjxize/gh8f3SvOXHnSsxkUzvv+uDC0dyJr4Wt5d+SZprSxISufaZmtQYhfi8RVoC5QiYQOUlII6BxYH8Oc5MHP1lrdX9qiH88ZCZQ00thmg5OcCShEIKaCzBu2+RcIbRSjxMCpygqk7zuck276ZIkx+NRkBohOEfwNafrfXvwVx6qJ17FSxFYHy+bB1MQ3xDeBF+4goaYBrECU/7Io6Sg1OEyTtmkuHDRAa4EEkBW0adCmkWiCdgvZS8+9pH8oElNXDulbz2ljY+DyuY4BQOujenzHX1I/5CibUmZ9JDV4Soj60VkAkMPVk7dqk4TsWjCjxKYGSAMGRCPU4aQ8q2s8kFfkbiSrjt20ep99eWzMgEHosjt4XwUSbGNKyyWDpcwZKoseP4gDJZnZCNhdQyjhpm+PyusLqzlUoLizcuycrNasQMxHIRaTd/RnSsIQRK02BbH8XftYElzebOqMKBzYk+VKMwTFTHPrNbWBkJSxu7Y6aDdwAnUBLLTjqKmT8QrTbiAyPRzsriIfJKRUsLPvakZmDAil4W62OkfReJOHu+tlyha08bMq9l4GcylAFfjXcOx9+PevLTUKUenDaQOjw4KRtYIA9jBri0BAzEQ2tHkLK40HPQTu7IeMd+Q1CRn48VAAsiUyK0V4o+TICp0sF7LMMX36bUPI2xi+BEWlzcD7TCd9rgiX+l3eOasJw6lCoL4MR1TCiAta2QyIJgTcKhxmgSxD6CsLhnxa2cRKcThDt5K33c1LQWgvC/Tlux6X4XvENIfPZSqFX4of2p6RpPjVRuH4J/H1J5hXDgW8DvzE0KscBg4Frt/i5KXHh2j2MeMRiqxhYmYSWCAxshM7S77C29CZiSUiF9qU9/EpeCfRMBC9eY6Spc4GlDFtduzyK4z+PcvfoDUqlOYMT641MuDApkkSqM8Xzvc9rV0yjvG0KnV68x5IINAyKGBLlzPdhRcuWOQ/DBZy5G+wwFFSbcUQj7Ya0yR1RMsSOFg8RuMfjqNmIxB4Euj1/8b29byJm2PlcEZsM0y/8SuBVYMechIUfN/MTJI0zGq0zDnlupdU1aA4A+aERUshcvzDExFal8NIy+Ml7fG4CU5tjhAVcui9MqYU1jdCOlfffCCi5QMl6SDlDaC17j0i6jsD7M1r8oHDqo9oILOUFSqDl7cA3e5EMQRLia03UPVIN4YoC6rcZ/0PfiBbfQ0bN56PN+eY0QxCFfmFIhwzpNb/R7KEOBYNqYXwYhoRhTdQAmrCATzbAu52wd62hEW+YB3ObYOcaI27z0kpTfiEw5Q4LWiERwO71Jnvo1dXQmjBlFIMqYUgUUoFJ796xxoAuqYwqqAs0B7CmDMLNpieYcIsBSiDU10HcBQH40cNxo099Pu03NBmRSqFH4eivINkZaELTVjQ4+XyAknQg1QaJJsPo6iK7jmdYkXzpMV80UCpAdG/ym2hpyFsvfRaJ8F8/vTOhAfEWgXs0abmOgQ2w8yrDVJ6zHq5r5Us9aiNw1ljDwCZ9aNVQ2WlcongZuApU+j589xRK298hHt2NxUOMk17A38P1wUmSszGBBrZZA1q7NJT9nVBw8qdSpstEqSOh31Pj/ZhpK6G9DRocuGWeURP7Txn7D4Qp/UzNxN710FEFLS2gAgcv/CYBk5HBfcj0VwvL7GcaQIY2IhU2cp61gEh6DGnncXxn6z4bBeciZKSAftEEnjiBlHySqjQMmAsvrocGCb9thXX/QXNUH4MjhhpQW+rAylYIJfckGX4dB0iFTyQsHqK83aRS5nQWJKiElfnNBZTS0FIPZUkIkt8gEb1jk/ob9TBrGrQ7Axkcge+sZmAHrEoZp7u1i33cGXgYGG9PxF8B4zBStFv+iLnw1z1g2xqYH4d+CWiKQv/1kCiFNaW/oiT+Sxx/FenQzgTuWkJ5IuaZ+9zSDxKx3mBJSSNWUrsChC/R8h4Qp+Qu/hdZIgy6ABEaPIr0TqamOU1zyEQrMyBpgK1B/d57sPhLEP372jZw9gRYl4TEOlCR/EDJTUMqDKg3cdTuCHEPXvxrrCwvTMA5AqqsPLXKRaBaokIHYeA+EMfmJ1ALzI8WIPS7KH0cQqzqUQsLBqj1i8K0tXDxO1+SehgJxw01kdjmtKkFlBYoSR+IGuc92mRSPjtLJuCI6QZE8U2Uc2fhL6qAkE3F04WAEqAvRTk/t0RO7+BAXzfUrIWLQV9JoEHGDFDS2oC+fnFIhI1Y01trYFoDrI33fNuhJUYYJS7MvgtJWNVppNsHlxg12zWbqX9wRQiGlRk11qgDBw4xgHD7WqgZDqWtkI5Dq+1B1wMoWeVYJWxjZ3vPpPgJAVcA65FiPDq67PNpIpuJMK0DKpFqCpJ9kQyy0aVkn4Bp8wKlTKF86zJikSp2qZ9AfawfAo3ug62QQhKSLs+umUpD5zojLrAlAqXNApZsd/WQgmgCmsu3w03fjBZ7FPfnNlVJqgSBdzFa/wntQRzYbh1MXgPnNMN1X8L8/XzjhK3gp+NMYWenBTvChqlToTB+eipeekeS0evoiJ6D7EPkQCrTg0SJ3tEnDYxcY36uLYWQOhGlr0OIfkXvywBQagGDK08jEXmD378Ez6/hv2IMi8EFOxvg1NgJ6/xBCDkTQS2OfxFu8qpeaT8bz43vmton18+RqWdTjSo7oDMSJhX6DY5/YdHX5yuTSlfi3c3zK05nbUeKkAcDNHy4DO5t/c+en7F1cOoeMHqwqXmTTadRte42OsOKUj2Gis75+UVrhNl8qbQBSxvXKzlp46iXpg3DmoxshVQ3m8JqUeTm0SbyofkZ8bLLCaWM0Mn2PlzzCdyxPPsPdgbuBHbH8Mw/A7YDvvalmY9wGG7fCSaWGMGCVAjKO0xtQlsI0u79pN2TCOQLIA8kFOQnGqRv6jnWDjV7yEl1OwE9gJIFW1p+BcSfQdQVT9YJ0LoVzblI7kQ4UN0CrZ5x2AJtxGY2pOCsLwlIyoytquFXE2FbFxanIRQ32RiJ0m6HuAvESxBqIKTfx1X9CNSPWVL++4I14wFQ5kN9qkAqvyWNBSDk8Sh9DTC0D1Yh6zMkJMOX4fmX4CbNfs1eL9o6vo1WDKWjYMrTGcBZGO9iIXC+9Ti/uHHwELhoRwMEmuOmpqw13A0eZWC+Y9KDms5TKE3dR9IDLcahxezCb65sVGnjFMmNgJIWEE5OInBvwpc7FcxQ6e2Txgncg/HE6yaikgWUggCGl8CS5XDR+6ZOfEsnssNhGFcB3x5taqtXx7uBknaBTtOfLldtq+fdgSu/gQ7egvI9DNL9vFC7g0knagKqkPoIXH0MaBct1trNKf4dQMmBlsUcPuwA7p5yFVVeySa/xQEvfp8Xl71k6nE2Ryh4SwdK4SS0lVlGRE8BcTZwEFCR4w9NCEToCMpJ4Icm4aXmoBUErlHX2bUF/jQdronzHze+vQ2cs72pTRBZTrMQkFaj6Qx9REkadPI4grWPmtfkU4FSEK+FtkG2ZkPlB0peAEo4OM43UMG3EezKxhWdxk7GAQ+Fi1BvMjy2Jx92wO8/go/+S0BSZrgC9ukP390OhoagselwWir/hRJQ0zqZrZdNJVmgCbAbwJoaWF1ngFO2E5eRRi7vhHjEpCaI9CAEZwEnAtvk2bOdCB0hHJZE2y7nF7N/xjstE4CP6atB7n/i2HMHOOtw6GiEykU3oeV3cNQr4O5LPGyiSkLnBzNuJ0StbHnGEdsYKKXCdm+4uyL8c0AfClTleNM0kEbomBHSiB1JuONfJKMmdaPEBXcdnDrNtBjoHuOBW4E97Sl4ITAWkxrzLeCHmEjTmcAHGFnaSfa1IesIDgdOtX/XAJxkV8zPgNOABRilsw3AX4Gt7an6O+A14AfAXOA54EBgFLAGOA9YYp3cm4BK4C16SeYDlQIeGQzjPaNGqlxjk0oTsKxfBfOGvU9JegSon9CZ+B2qQE8/mYJUObRvZVOsgjxASZoaFRUJEQ6+RaBOR4sJORUtwbd1VC7IJfh6IkKvNzUhbjdQQhmQ1PQliiRtPAZF4YqJMLIa1jdZ4FHebXs2Jod14jC0/yTKBc0kktFpxEP5mzRrYWpKQmmIJPP4B8rW4TsmKi/kMWhOBb0HRhc5C1TJAKE/Bj2CwI0QTfyNaOpMWkoNwSBFb6A0rAz+OAseXNjX3XjM0vHnA3dZMuLwL3yOqkNw6WTYuRoWdEJzaVYNqj2a4yEYsxRK1DWsrT4fNz0NHZmEq41IQaEsEe0YwiFwuiN92UBJCSv8EYLOyAG4wekIdQBC15ioCd3RR00zkhZgmH3vY1Dyn2bvZIBSifmsgTFY0QrnPmcim1+mMaIMLtvV9JZb02pBkmv0nDqsunGPe6wgHIrhhaei9FiEuBQv+Uvji32e2ujSHvedCLZHpo/ECQ5Gk7ImvrffuBmBkoDOBsbVjGHmEfd96nfZ54WzeHX5qyYFjy0UKH1msJQPKFkp6yAoATUBxx2NphbphyBYgPJawLkPN15Ca/9v01JzGwMXGIY8EjPFfn+cBvev+M91vh8aBxOiRpbZyVrMng9rq75Nc8UteMm1hNrGAOsLbjg3CZ3VsL4OZLpn1LwXUJImpZQA0PXAZIQegRbl4EhiqTdIiQmk5e/wibNNdCc+Wfcxp74D6B2AKw21woXWeQLYFagH/vkf64xXhuCGXWGUBx/ry9HexUST79N/3fiuNJOctsym162uNcxgdtQvN1Cy8+cAjIFgZwQDUURRBEieRvJNfH0OQ2KvcPV73+HRVVdi2sG2AMdbZ/2/a1wxCY4cCIuaIOV8gC/H4ruX0H/DZZR35knBs4dNKAltnnFSMsIN+YCSDIFIYfKZmEjAdkhZiwhChFINKPd94uGbCSd3IBW5mqb+P6JuOaSixvEfXAZ3zYKbF2x8IWOBRyxY+QC41IKg72Pkz/8E7Gv32hRgDnAv8ADwEnAxMMD+PBy4HpPKdx1GEfBc4CcYFZIfYuSgfwCMAL4H7ALcgFERzPwcZJ8/DrgEuMK+5z8tuHos5y3dOgqP72rqAFpSxsF1A+iIQFPZbkj/LVNInZiEFtMKyt26SUjVQPMgq8amcwMlrSCIQSxlvmEsOZxUeDcCMQyh69DawWU6Spah9PUICUIfhPafJ5C2caiNKLW4UOmatMgLZvYltlGB6ZrTZvffFkjMbQtnDDc1G4WEnISGuLyUlPg5OjSdkvguDFqff+9kapwSYVhTm6OvWi+gZHsWakCH0YwCMQKhIijtE5b/IpQ6neboXxEsZOC6nahqa2dpf2iNGLU0ndWzqzJk0rjOfNXUpxQeD2GEc35vCYJ/AEcDq/qg7tVGXlImp2rz5TJHJVx6KvSrh/U5Sl91JiUtCTVLp4LeBSmvIFH1U5IR8qcE273ipSESt/cuB1CKxSHwoKPEZj6kwwTsSKm/Db6sJBUCqVbiOm/gB3cj1KEE+q/o6Pchk5LmWwHzKNSUmX55333OZGJ8Wcf3t4evj4SlaQs0Vf5zXghATYDkdIQCz98TwZuffypolkKe8JHp43HU0QiGomnFBFC7F9Tm7aMUJPm/rY/89H8OCOnw3ztEpmC2A/RrwGvGoJYbo1q64VJcvwTpP0Ks6Ta8uFGACUmo9eCqOfDIilwrQmxWA/VFDV/Dt2fBTRNgSL3Jx3XtYnYVxCO3Eogj8eTRyPIrEeoMUk5+rJTWEPJNekoyDOFUcchY04Dk8a7mock4KCnwvCvMXXZ/QLv4mFsXZv7uBkx6UH/gZss6Y5ntif/RQKk5BedOg2v3gWpxCW3xg0mEx/PxsJ8QSlyZV2pfW7DkpQ0TpYto2tj9h3OBuRlRHqo0xKmnU3yT+ii8Gf06jzYcYqMAP7eO8xnWSf7vGhdPhZpJMLE/LGw/B6FfQsnfMrjhQYas/ZjOAinQIR9WV8P6cjNXQhezfxJo3gD9BtKHeCmsHQ6Va08m0r4D6A+R/o+oshLFSpjOJata4MGcvlk75hU/AZbZvZXpq5bpEbXYRp6GWQfvGUwa0RxMjo0D/MU6hPcAJ9jI0972728BvgsMtH+X2a8nG1DOehtBGoGpj3oTk570MHCKBXKZplr5PaCFcTh3DfxoN2hImSJqhAGhIf9tROdVOOkfE478Dhnar5eE9MajPA7JFthQayJ/osDcaHtUSL2km8jRmJoNF2T8DtoiMGztVezxwfM4AXw4AmaMgnLLfEthGmT/dm5fIOkSG6GYae/fny2RtGWNW+fD+H6w10D4pLn7rMnl7Cnxa7R/FHF3Iv1bfszY+Vd1NdzNCSWUbddRAs3lfZw9PUbSrFs9x6yNCKSoxQ+uRDuQkt9mSV07S+usMtnGar3CKIA+9lExICmzCDKbN2wWBI2WWJhjyYTz7HXdaJ8/F5gN/B8mQvst4Kd2f55pn59iQXIc+DswxO5B7M/HgecLXllcwSMz4HsHQzRHI3uhTRqrL8FNfx8t30WmLibu/YOWqtl4BSI2yjEgKZIoIrqRsX06iRLTcIJpJqoUQEkH6MjJJLxDceRChDoXYZ1wlQFlGqIpqErCX2d9uUESwHUfGHL5zBGwpM3WyxVYXV76PRLiUloiv0A4fwRn0r9PWKQEUCjxBEq+hKO/gqOPRxM1IMqmCm0+oKTSECpjl9qxXU/N3DCfb719KQvbV3LOqBP57c5nA/DNd37LsyvfotyNce7okzl72xMBuGD6Nbyy7GUoHcgWX10oPq9L1CaNTmmTfqEcIxPpsheu+jlKQsugC00evw/N9aZHxV+mwSMLcnLGwARMGslUYFt7OD36pdyE6zWc9hH8ZW+oqjNNbbvYowDC6R8i9FF0OqfjBbcRansbp0BPF6lgaAc0VZm+AYL8EytsAW7ayxQj2qaxaQj0b5Dsgue/QIn+Gyvi8G6zjW4gLEDqb+ciYhnqycBou1sznsXX7b89iNGt2d7O2f2GxqcGWGlfG7F/m2Hs1mKiw1WWaW+1/z/XHlhNOb7VGHsd7fZg6gR2wtR53G+vZah1+B6wTlQEk9o0E3jH/vta+9qBFgC2Y8TCV9MYf5c7GuDYQxWJNefSf+kblKavoNN/CKUW5JVqVxbMyjSEQpu2hzJ1YpkgoC/uAMpwuZrU+hUQ3J5FHsylO2fjbus8f8/+PNPO2V2WXd3dOtHP2r11OPAV60Bcj5EZ+dDO+VH2746w++9K61CfZe/PImAGcLB14s+28zsaeMI+34HJBzjDvuZnwEf2M8+2TuaDGOW3Q4FPrLOCjV5MAC6ya+mbdo7m2dctBT7illWwzY7QWfoyXtMficXPZ9Y2lzF7mxNNrVAfUvpu0gBa392kKUI7kI6CmxqBlzBpCC115+OHjG1T0tjAuAcPvg3NOR2IamAFcJi9Vz+1axq7Zs+26zVpwUvYPiyN25WYnvmScbojiz+wUaF64D0LuIYB99mI0Yd2/X/ffsaJGLW9IVnXF8v6PIFJE1xlAVlvZb4XPzLSvKePg7WJboorLsDVl1CmjiXl7Avpb+HEbyto23wN1atN9KKtqogDywIm5VjnOmPj1LfQfINwehGd+ld8UmeAcVMYvHZQniGqqj14sxFe6rPR8g72PvwYo1Y4Zos9b34zCy6tgPpyI62fdxuIAKfjPEo7X6Gx9lIenXIvgVhRmM+xKV2hIkGSwKQBphzLxDumYbxI3EQqVEZ1yy2UdbxKWnb3scqcU12rUUJKw6vLNwWYHWPPnPOsPUvbqFIGaexs1/RYuxf2srbwV8AvMI1FjwZOtxGpvWx0amcLmPay5MRfrH39PiZFte+xdgUM+RDaEoWpYBlMJeldie/+hMqGKxmw6DAjGV7ofitIlWCkq/3i5kdJSHmQtjLZSVmPz99wFHjeBUhUrwuVAmpC8Pv34dHF/EeMP34EQxScOsA03nYK3GtHg4j8ik59FOhdwD8TLW76VAJan8bfBmAAiHYCbiXQM/D0dxFsjRZNIDo3I1DSCmSIEq+066kbZ93I+x/eC9FyltRP6Hp+wZrprFn5BmuitXy/YRpTBu7K9mVDOGfUCdy04J8k0+3glfGf05q4yCED4zyUdZiUPGWVdlLtkPYuNXU15T+iud8iEzbWZgGudmHq+lzveBEmL/46y4hmgNJXv7RACaCtA96aAz8eAYs7N07BW0hj5UW0R68iFv8tY1btT+AVXkrhFLS0w5s7GK9k4/4v2go+OFY8oqq5W90JAe0VI0g6PyUFDFt3MZN8uLLZ5OUa5zvbw0tYB+1yTGf3DsuoHWeZt69ax6oZIw/7TcvgjbaHzP3275qA32JSWGZZEHaJdeCftg7fecDtwD52M5230TePAn/D1OiMsZ/RCFxgnfjx9m/+ao+BPTFqYr+0B9rJmFTCH9lrWWrBwMs2itZm2UVYtwgmvw3J1jdpc25iTfWZhMUvkM7/FT3vQTFBUdH9cDBAtokjcTgE5a2nXVyGuw7rIMfsPZsEHGBB6ifWEbjEAqjjbUThBxZgXJA1X3PtPSm1+yluQdAP7DxeZJnVH9i/+Zndi0lgP0zdytX2nrfY6NZc6/Q/YYHp5fY6x1pQ9UtMZ/ML7HtdYJnab9rXT7IOSgZY32fn5scWVOxi5/z7wFPAR0xdAS/NgWNHwLL4r1HB1+iMnEB152GUJZ4ikIVvtxtAm1Og2al1wH3HAB9pSeqkC2UbIBy/mGRY0FlyJ2nv+S4QhSUh3Ais6Ohr0rNPvgYb3bnaAt2Y/Rkp4sR0LCCaYqNUB9u5moRJFYsDL1pS4WuYtvAL7Z5cDbxgncN8n3GNXUcP2n33TK9XzV8GY1MwTnW7ogDRRJrFgy5g4bAnKGu/gmFrH0A57QUboHspqGuDaZOtAlVnHgdPmF5bXmDOnqhtNElHmM7oJQgHwqlLaC+NM63GfJOwrbFREprDRlL4xU+K2clpulO31lhyBXsvv23tx7v2yvawZ9Yie99K7R7FgtZy+x6N9v87sR1jLDCus/tgnJ3bkLWtH1tSY33BK13TCo/NMSmqc1uNtHL+8SqIm0h6ZxJO/ZL+TWeQiBSOtIbSJltkfZUBTHlbHajumrWqVpNO5/mwuuZANlQchxZtlLX+lPoN5K391Jh60YdbYEPRWcYBpiZqnD0j4lnnWEZpoMnuucMxqakLMCmvJ1tb9m6W7Zpo52iGJfkyBFumk/pXsj6377GoBV6uhMEjzBmeb/ghcJO/YODCkwmnDkV5JxBNPtSnixlpAU9AZ0XfgSXf1i3Vd9oMfQkNVT8m5ZYTST5IJPW4kTPPvrsaRpfD06vgH/8hICkz/rAMthpmAh8N7YXBElqj+RHCeQEZXIGnHsANmv69Fxyy7vIM0nwPqb+Gkz4BgtLNCJSEA0EHraluxagJg/eGRU+aSwhXdj1/0NZH8uaK1yHVRnX1SGpCZQCMLB/KycMO4K65d0GobMvHSZmo0iaHCW0HdZ3F4mkNHTGjh7/1GogljGMRTcLKuqOZO3wfyjs/JtZ6NeGObuNbF4F318KinGIBFZZ9/qd99LPM9I6WJXrM/v/R1uGtxOThvwPcZhnxu63ROhjTn+RVe7jsad//CPve6+3hE8UU0/uYQujpltk+3Tqd37MRj59YJ/IyTPH0GcBV9vD6tr3uZRYEfNDrm927Bg4cAdWVRg5TZuVge8nfU+58h6S3H9PGH02i/J846b4nM5Y26S6BtL16Mox52iiwrauDgath5FqTe+s7UNoB88VPWN9PUBn/K0HJdJZGTA1Vd1wkY2KlPdRPstGKH9toTJu9D7XWWR9o2fBa60xfZyNSQ22k5wT7/+daQIJ1CkbZg+h3NvqxnY0u/NA6HBuPKrpTI06xr0nbz7sWU5z+S+uknIdJH7zNfocp1tk+wc71evu9lAVn+2FSM4wjKNMQW2siz+mqKxH6TKT8OujrEHpqcfvNpmLJfD4yPUU5pH0o8TOEgmjnJQxwm3ivh+tQZUFmpV3r0oKcUZhak7vsvdjdRifWWOA0DtgfWI5JtXrMOnHC3veD7fOH2r/5q72fS6yj1mnXf+b95ltAVQm8b6N65XYPDLNz8qyd2ynAK3Y+RtnXLrEAOWnXwEd27ne0oG6JjWJ02D0lLTh8H1jCb941rsqe27SQaPktJa1/pj36Mzb0f6onjshlzmyX9vI1Rh4+e76y56y2GSraurGsl4YN5duzvN8ZxJJQ1fJLqpt7flaZC2uXwryGYtBxZtaT1j5Nx6QG7WDtSqHzzst8orV3E+39nkV3zVGVdexus+v8NPt8pwVHk+3chjc+ITKulHUQX7VztWtOoPRJEh724Lh6WJN1P50AOkr+RSzxNOhDWTTsXFzn8rwNtrP3xJAV0Fi7Ud2MFbFRwqRRVm0wSpKeBUleAMvrz2JDZASx5Avg3IcUUBp032odte9RCotTMH1DUZQg3bvYzYqm/8P+/nVrj9bY/feCJRGesHviDOvVnGeoYN4D/mCJiPftflmCSQV7zv79DOCPdm380NqtWXbvFR5vrIbZCRgyAJa350/BQ4Lwr8TrOAPfOR1H3MDA9TPy1/nZUdluAGdjtZkLoXvaNqEgXWrSVHU7OFF7zvng64txAJn8GctqGlleWyjqBesi8NCcTXFWSuxZ83trPx6w0aIl9mzYESOEcq5d5wfZc/xQa/90FlHYaNd9Zg3EskBRo7VTzfYzBhYdEFg3E07eYBRx85kpLSCUSqPSl7JswO24wU+pa36oz/RVqSDohCVRSyT4G/l/wpA62jbM9hQkrXiG0iMR6gKkBj/8a4ImekSxlDb+29Q18LP3//OI/1VxOPNtuGhvCFdCeyo/2FQCwv6LDE08SrLkWCJtP6S08xLS3hdw4SbBR8k/opPTcZrO3YxAyXEh1crrDTPYp9/OAJyxzbF4TojTnv0289pXdr30Z9ufxtCSgcxsns/Xhh/MgCwQVRkqywIRX4IhMFr+m/x3GYfPMTxXsgRSEVO4+d6OJv0uc8xG2y6mrBPCqcuIJunB8FaloLM536ekNvIkf2AP8QetIzvOHv4PWybHtQ7YthbYfN06c42Y8PkM+z5r7b/Pt89NsQ7GvcCR9jOEZZJGWlBUag3tGRZgvWWB1/nWqW+yDO11lgV8wDoSlTmBUrsP934Cl4w2KSaZaEPmAOn0r6AjcisycRGVLcXVAIV82FAG7RFjFDP9MhIlsGI4dJRDczXMHWsMXtqDyqaxDFn4HaIJTdT/AyIEawW8mFdBVdnH8iwnqsXei6R1FJrtIeLTXejciUlXeME6Bz8H3rb3cYC9TxPtv2eY88zPj2104wnLhF+bdUDJLJY3aX82ZrG9g+3PDBgrsY7I1Zi0rtvt3D9i5/XErO/ZvYtVKSwfCw0JCAVLiCavxlc/RIofITipqPlxpZlrlSEadJbSke4ipnrGCMRxKDEZ5c5j2w030p6Ev3yceUXcAvdrMfUs8220JbDrujPL6W3DpMDtYtemY6NOp2NSvzJO3xJLHky1z4+mO5Urw4RX2nuWvR6CrHkYaYHZvRYsZ76gb+coavd2NkPv2Wsfba+p1DqJ7TaS1Gbn2smyDfvbz7kfuJL758HkISDVjWh5DjK9O17bcQTOI31KR2sXUjGI2iZ+0h5+vmuJB0w6SmtJd2NNJ4B46HwCB8rbfsfwVUt7seH9XZjTYmrd8o+yLBDk2fs7M4uE+Yolb9L2vmRGzD422KjoBzby/mNrjy6wgPdS+5pmuwd/YCNW9RZMfcdGoaZi0ojKsqJTZVl7rMKSEgfYe//LvN9obRUsHghrO3s6e54Pnv870u6hyPRFDFtyA+imPtNUStvggx1g8TZW1hpjw3zP1GeCKSzvLDU1HVpAKB0l4f0YN4BAXt4r9pYNEEodmLYeVn0qlbv1lrhLWXLuCnvvf4kRYvqOjYw22MjD7vZnvY0yOVk20slyygdbEuFhutMlV9jz5vis6Ejh0ZqC7z8P1+0Dw0pheUfPLIaeYwlC/IGU92PavR/Sv+VU2mOFo0qOgpoEbCg3wjROVr+mLklyBW7CyMU3RzLA+GDKm/eFYCmp8F8LiuMAhF1Yk4a3GzZlbmTW3ppj7dtoa7NmWyJiD7pTWj+yZ9DLFhSdnUVCFPKiWq3vcLs9X4r3Td9aAedEDdGpCiAqqaGz9A5C/vmk3J2ZNfpUkqF7epBruQCWCMw3iG7Ub0dhhGaizVZdUkNawtqQeVk6fB5uGsLJv6DlhyQ3UoGOOWZFn/8htH0ezVa3gNHQBk9/AD+eBEsK1ElqK1yjxJVI/1gS4YtYX3EtSqz9TA3LP/WoBYaixQp8/cvNmXoHhMq59ZNHOXfbk6iwUaJkkAQnzNsN7zNzwzx2qh6NIyTf3OpQSzr0HFPXfWCKDb8sQ7ommrapyC5Tm570jEmQPpTYaJzKkKICdHAwOjUZPzyPpqq7aFY9GQlZCi8sLPZTWyzz7VpH4GRr6G7HpOdo+/vXLViaZdmiVutoTbWHWbU1gmWYNJQjraOwnT283rFG81YLok7CyOj+3X5OgEllidjrEZgQfR0mbP+uPSBrLFNbatnAnt7So2sgVg7fHQsr2ntGlQS3EwouQqvd8OXBCPFsn3cnISGSNgZvnZWDldpEj/qvMGksgc3/znDYbvoMAgkh/Wfi7hKEa5it7tQGS7d3mdYMOMmucrMJ54g8LHmGjc7c74SNFpxpnYGVNrpzob13lRuFWwbYw+t0y2bPwKhzkeMzdZbT7tqF6Gc5fpXWaXzGMosLLTh63ALvKZjajZ6jqRPaN5hv4GsIgj+C/CGaE1FyHFLOKsrGuHQ3TvTLjMPiZMLmOV7v++fhBCDElazYFm6ZCWt9LFGwyjpa66zje7DdEynLTmfXjkVt5GmWvc9he29qsuax1a7rmGWtD7VzngFbw62jkdzIEpD1mkWWvT3O7plBdu9p+5qodfCqN2JmU9b562/37LcwqXW/tZGnio3mW2LS9WZbUHELLfF1rGuG8rIUHfqPRBN/xU2ejfQewXcLO3sibRSgWipAxaHD9rpKB93KTmvK6EoT04BwRlGa+hZlccWGumtpqun9vo1RuKtguUKjXYcZRPGOvQdz7He/wIKZJ+1r7soC/ndZYug4uyeOsvbofvvvN9t18IRd06ts1HEvC0BPtnvlGfvazPXcngWub6c7RekWC5DK7FzNze/U+lCShmiuSLh8FZcnITicT4Z8GxX6Q9HOxND5RgAo04MOAV6riTRtKO352iD2TSKp/oT9p9Hi5dy0jzYExlYlcF3Dpz1FhV3Di7MImtqNbGBg92kHsJX9+Y69l1vb14yx85i0kacjrN1LZq35jNPeYdfH3jYqP7PwyZmAP74LV+4I/bRpdpqvtlLLvyCCC2mq+Cpzt72Mss65BdNXM6RBJNVN0CG7M020Y/o5hTs2vmvn43sQi1+BUKqw3DVQ58HHaWj2N2Vugiz7v409bxbas/oxu/YPsmd02EbAn7N2a4i9zxniYKQlCW6kZ2rdGktY/dPavJ+TS0I/31ip4cOBNkXOLwx6nABC6avxnTsJd55DJHFPce3drAqrcrtXbCKa6WdpT3bZ7TNINQSROAvlQbL8z70IBqWhrhwemd2TDOlNAP0Bk3ad6fC93p4/C/myjOeXwpRaOHYYzGvJTzJoAUFoKq56CF+cQEn8DASXfbEXHwIR35yqdxpidSxtWcjBz53J84fcSpkb5b6F/4JQOQRxznjrUl465HbK3HDOd7hp/v28s+otKBnAlyakpHSWHfm0Z4Q2rIXKtk1dt/VsXB86y6+lqY4eKWSehI9dWJmXjYhlRSTG0F2wnmGgnSzmRmUdTJ4FPE9ap8ADXrdO3h4WEF1jAZCbFb0YZw+marrzwSNZTnbG4QxZ5wVrZCN0K49F7CNkr/8yy2D9wjL4PccTS2C/IdA/Zg6vLldQaJS4DqGvRYszULJvoJQxpOVt3ax3Zm2LHIo6iH50Rs8CBaHgbzjAwBA83ZDdxG+lPTS2tQZvuD0QvmfveSb163UbERqHSafaYO/ZDnYO+lnGez9Myslzlnnrbx30re377pXlDGQ2WrkFOJ3WaZBZcxLOem2J/be9bHQlaoH0cRk3C5NOsT0mrekE+7u0n32vdTqut9fQ7XktaoNPWmCXWpMqKeRKpLwWrc9F6zNJpM7qu9Zcg+uYB1ZYo6DzLvZG6L3Rzkoi8u/UpGF9V2rwJAtk/mjZ7JOtU32aXXe1mDSer1uHt7/9999agJqRkt6Qdb+Vna87LNA/10ZvM7VmF2DSXNuy9kWFZcxT1hFss3vqCRvFde1e+J516krtHNyEUY/a14Lkk+3/j7URxOl2r37bftcWO5+VWfv1a9aJXwCsoyVlUty+Wg5rk3eRFJeQkvsRYk9iqTeKMsnpcIYZNKsrmp0d4PfcU776Fo6GRMl1tNau6ur30yOKWAKl5VnYptdYYYFlZmSnsv3NPrJHtoBCJm11awuYrtjotb+yj+yRq/7oxqzf59lHJsJx9UaffW1Rx0IyDR0JiCdz7wMpryXkHY6jv0ck+ENR54wIQMQN8aM849CF7T0PKXqq42tQ4mzSDkj+gpsjy8NX0C9i5KavnAFPL/8sJ6nMAkUqR8RbZJ0b37U27T4LjJ6zoHesjfqttPtiqiWWanOQT67dI5kI037Wyc8/ZjTB6VPhjoNMM82WdG6Fdi1XoNT1kDqbso7T2WrFBSTChb99JGV6xrWU92wS3I2kuo9QI1QzCZ+DEayjvvkOQmkKgjEpYJsI/G0xmyiAKy0RtsTuj9ftQqmlW0io2pJ3N1qC6FSMSMc/bXT2VzaydIw1AjdaWxTNmosMkZCxicXnXDV2wvOL4EfjYEGrOXtloVRU5x4ElwCTCesDcMQLfZ89EsKd4KayfAORO+VVKugIn0bckfjebbRVLewlRe5KWBGGdwoq49fZe3m/JX76WYL0zi8VUAK48SPYsQzqQyY7QBRwh32uI3BOAHE2Wl7FF922Q0c3szy48qF8BO82zmLrRw7nkKH7817HaojUgBdleuNMtv/nMZy//WnsUbcjZW6UtFas6GjgtsVP8dDHD5tcRumZ3g9fhhH6nFS3DX7ajqQ4knS4jXDbPQxo7mlAa8IwtRGW5XUi5lqWdKCNIK20juBKy0zcayMA11omO2wPdoHJ+97LgpNW6/zda8GWZ19balnAcutEL7AO4qn2db+wxvQx+15/tAa3GpMSkRGslxYkDLOOfCzLed/J/vv0nN+wNQUbEqZR28bF/oJ7ccQVaI7HZVsk8wsaxLQLZZ0w5hPj6BVi6CJJmD/sa2wo8/Dcf9DkfYRQEC41fU+yYinW4b3ZOk6/sY7udhiFLs+yzjfae3S5PXROslGBr2HUgf5qHeCtrHO+ge5C8hbrwCt78GdSwTKs3Cs26veinYvX7PNxy6QKuyamWhZrLwvWbqVbIGCmPfiuzopWrLLO/zvW0V9q59exzzX2uGcftsKE/iZNy9Tn3YgQ56LVd/CTl6D1hoLsnrb6CzrSt33QgJP+pnHwxI10iID2Hr76lXZd/dTOySeY3Prr7F64FFPn4tuf19roy1X28bh1yiNZTLi0++U5ew+etq8T1ln4k31tmXXOwAgAbG3v5W8sY3uK/beX7R453O6jIfb9F9r19AN7ndOto3iMnac/ZDkee2PqmrB7M9NY9x8W8K2y89nNbIdSoEU7IrgZ3/sFVa1fYevlb5DyCjOuUsPCYdBa2p3LH+QFsSXI4Ov4Gtz4XdTk8VGrwnBwpVm5n9+IWBu2ZYx+ERhXCR3JLNGYje+feg7UDIQYT5DqO2IuMIXjyUwqQ9AHIeEegiPGIviQJE+TzEEQVkahMYBfT4cXV36aE66H9c2y+1UWFFVlefWOnaO5lnhI2d8bMZHgZrvO6+37fN3u7ePpbtC6cRT/NrtHJ9tI3+19XvWyONw4D345CFraTAF/zm/m30JDxdk0VJ3G+oqLEST7vBsKcBJ9865agxSnIiUI/yaW1iZznlWZb1oXMbV+926Au5o3dZ5uxdRsHmdt45+zyIEMIfBPO3/L6O479qD9qa2dudTaph/av3kpC5husOTfk1kExkebdJW3zDdR0WOHQ0kE2lL5I34QINRtwBUk1FdQ6oVi4gAkHSPHrvtc2S7K+QZSQyx5G+HVvQm9ipAhDz9Y1pddWm/PjuV0K6mG+bKNFZ1w0Uy4aW/jWyWCAuIY4lUEb4HeHamOQOgvXHhsMzacxaShdTSAb0PEfgoqtwYnZIq4pQudjZBshUiVeT7VAm0rzHPV20L5EJOPu7l01D+vhrPmsP909UlFA09+gVK/RonrCOQ5vRZWTQSmNsDP3y30LmdhQuY/sSDkBhvFOdGycSdhaoF+aI3ZGHuAPGsd5Ezey+729/Psevm7Pbjes458zDrKrdah+6Z1+m63juMx9nPPtw7+BZaxv9uCtSPt657DqK3Nta/7gX3d3/N+wz9OgO0rTTf4XtYtdB04Z+PoS5BcVtDIZSJKsQ76zPmXGtpi00nLCaSih5EMP41UEAtBYwv85Hno6OGM9LOHSbaSy0/tdz0h67la68U0YWq6ZlnH/DNDemto+2r3nVHlymbiPXtda7KO3/7W6e7I4wD1vtMHDIKf7AzrE9mvfopk6FAGrP8mdU13FnTGQylYWw9r+/chqSsAXQvxRrSGpB4JeiE1YXhhFVxTdFbH7yy4/fXnaIP/YZnxQnV091gn4t7P/UT46d6wxwDTFd5RY/ASH+L4bYTjQ0C3FJR+Eho6o8Zh6TsV7GRc8Q+UeI2AKXlf79lAw0XvwMLPrS/pFDvP09gSxv4D4RdWHryQ56bleeD8CaH/AeorfZ5VSkGiCClqpSEUuZuw+Boy/WN85/e95scFqsrhlzPhlWWb+g0ftufG5ZjasEHWAX/Gnk9fs3vvWEvg/Jju3ldnY6Lc/ez5lD3utCTUeHum7WTfpwQTdb3Rvt9v7J4rseTTUZjoa2PR3+CG/nBmf5iVQ9xBWgGTj4e+RMLbF9f/KkLdVwSzY3pW9R26LUMHy4EKXLkDOkcNb2YeayLwXiPc8wksajXNgP+TR20Yrt4NRpabejlFPpM1AsQiIIXWwy1hVfhISYruZgKFplGKIwmLxwmYjpfYBSV728PyEKxqhtOnFQrwjbaAcool8jzrF/3QEnD1lqDe054jqy0JNxyTKpxJ+94OkyESt/vma5YMfMz6Bbta2xfHZBzsmEWmnmr9vbssIXuQJTA+ySJtP7DPze9zfs7YCb4xBla1FQCyEkicjkrdjCMfR0SOxpd8MbVK3eZu841kCydvfTjVoXIeWfEaDZ1roXWJAT6lA0wKXqzOAKb2FeBEkLF6dt7meA7oP5HDBkzip7Nv5s1Vb0O0ji07/c7md/dVQPmZgJI+2cgciwdyhvg7UjCuGkZXwry8TNHGTTSfsOxcRpjhAfvIOPOXZf1bdnHAW5h6jH0toMrWgd1YsuVDC3KupjsS9BjdHelXWKCUGa/aR2ZkPn95FgOVe+xYDaOqTd61cnI5bw8j9dn4nAD6sr6QKWkJnUXwBlpMxElPQLKMkHqWkMULbgKGeYZt7eghV5qruUirNTTZI1sFIkmhBpWbNortaJhJvdyY7d34IFlTYGPkHgcMNDndPdhscQ/h5KE0l53K7Il3kvbyd0wPolC+CMoXUrCZY6AhHDqYsAeOepJKtRCFkeLdvQLu8IqVx1262W1k7s/oCwEss2vl8x2DqmH4zrDAzzR7nUv/xc/jpA6kpeJghHig7xPFN8pPffVegmOtGMe95sDM8/qEgqGlJmXz8wNKr25RR8vkIaArTL+cQvdQqAdxk39C66NB1xV29DPiAJG+jzVPlxPmFNIOrB3ysBF/yNrWvoZRNfDQtE8DkrDkWEYe/HV7VizBpBX9DJNW+i/r4GVSFW/MIpnmZ50R2eNBe2YszSLWnsmyZ49mETu3YtJSqyxJ17hJ3+CCVohMgv7lsCaRIwVPQqj9TrzkvqBPRHNfYQ/bqt2JItL4NfubBSJfJJAf9HrbQEOZB8PLYdY6uPQ9aPsPB0hdp2cS/vQh/HwXUwMUT5voEr2ani5GB4+BPgYpDwZ5R5/HYjhN30gJwDkGJaB/0z2Ut+VOiRwagkdXbWIWZI+zdy9MmcNblqi+EJM5NBST7THO+hbfsj5gpUUg72EyVkZgIoQ/wGQn3IeJXP3eEuv7WN9tuD17zgR2w2Q3HG3JjZWWvBtjCfe9+7zyu+bAlEEwIArrO/OApQBwH0GmbyYQRxFJDCHmLy/YBuHLBZSaObT/JL6x9ZH8aeIFzGlawIz1c3l1/Yc8tOBxku0rQWtqY3V8bZcLOaB+ApPqdqQu1J31EBYCguTn2NB1c+EkYZgk73NQ6DN5mrvg6zEI5iN5PSea1j7UlcDONYWA0sZjOt0NSzcefynwb2CiCDfnOaQ2HlfTV8735hg710FZiemhIHOmH7yK1h8j2Amtx/d97TYtpS/WyOFI0/NCP4hMqR7/Vu3BHv3ggfa+rv5ey67mGxduAsDZXOMyPo+c4K0rYJtqWB9sDGj/RSiAZOhAIi2DibAiL3OkXNPjhRJDtuQ9pxR44nh8CVH1KC6G4Y37sE0Z7FQDL60p5qqv/zfc74uKeM3F/5aZ37sWtloFDXFbRC7A9R9BywMJ6WPQoQcKGjthHUTdl3FTdZA80qrjPVfQW8hU0bX+lzh6YCTWK+O290jBCN4qtHyCwDkSyQGgC0ctJLYmqdAcagi8QwhwkbwMoUUop1t2X2moj8H7Cbhuzqf9ho9l/Z6dDvEoPfv7/SbP34ynZ11Yty0xIztknC1CkZ2e+IJ9fLoR74R/vgm39jdCNRsvT6lB8Sxzh0MieiwhanH8dTkJBKFNzZgPpNPGzokCPcm84DhL0P4TrXqDpP5RWNMJf14CLyz/7wFJXbRtI3zlOZjUD364E4RD0OHnONPlwzjqGLQ+BtQdRfl82unLdytHcByBhLL2Z6hqo1eWhAb6+ZBMfpZvman1/ob1sxZjorN/tzs9o+h4jv3ZhiG4l2IiUOMtaPq5PYMuxWST7G/BVdT6ivvav/0Akw10HibDJSN+MxuTrVScAlsygLuXwLcPgMY4vdZvFxkT2kD1qgcItZ5EedNBVLTdWjDb5EsFlABtjXBIOEyo3pYJ1dtyxjbH8vudv8/YR49ieEl/3jriPiIi94JzhNx8aXef58g06UuKz+m99b7md/F0ftAoIK2MQbiv6Nq+teSObgB5Qvjd40NyKZrlHnP+LfMwqQ4SfiGHQgHPI/QokPsTuDNyAx9t2HAfs/76IsSFPsTsIPlMj8nJKBVN7AcPLOrr6vtqOrL+i+DkPpd3nVAD/SOwOg4hmX0vWwjEg7jpExmybF8ccXfOtS6EcdbaPEiU5486mfcsA/9Q3ADCztNop1tXMOXAfgOKBUr/XWPnanDajSpa13p2XjTFy8HhiESMfBHOTA2M8EDIPlguPRlTbPYiiMV5N1ugTTTpocXw1LL/nnm4+SPYqdwQLgWdXA1aPo3gSLQ4lLR7X85bqa3jLn0IK3IrEPQg6Q4AHzrKHyEaNy0SujwGAaUaXnwZdNMXcXduM0xWlzLhFzceWw/7xuAbA+HDjVLwhAbBGpDP4aQPIlmyLx21D+LkiBgFDkQ7IWLJznCBvlhaeGh5oLGHPNmDZNBApQvr2+Fn02Bx23+vLUv68Poq+LAJbtwHqiIm5TubTBXOa/bAPhTh1+Y9+zL1Y3pjsdqcL94FqSuBt5m+/bycaXcI+LgElr9M38kEeUcFpj1IxjC+j6l19e0jjqkr68BEzKswNeCZas/ZmMye8ZaE+Dom22gqpqYZjGhKZnxs3yPjU2VU+DKjeDT+7IcwbiAcsLVJB83lu7lJkOpphDiJ1rLDqei4te9MhS8LUJIhZmz4mFNH+HgbMb4DwpU8feANxJxwTpC0orOBd9d9yLz21V+OZrPw2cTu+oacBxvnTryAUyC9ryUNY6thTBXMbfrvMobj6mHYQNiQyp121+3BPQ/JsylJ7U//xt/3CoVLBakQNFZ1g/SA3IDd6AaOwGESgiYQb/SwFwJoTMGe/c3jjf855MYJ7wcpbdJ2eo9XkfJEEqEDQNydcw5VBrxqKIkXPq+02B0tIwT6DVpSq3qYc2Wd76pQjpq2/+IxoBKGDDJNQ4Osfh9KfkIs/R7R5AQcNR5JbvW7TA6/ShhAWhAncbCJPInnCqaeRDzTuPmeT4o9y0Zh0rhSGIa10V5ZP4wa4YtZVnsEpsblWYwQAJg6vL0xQiSrMPn+Tta/V2BSW6KWxBiISRnLyL1FMXWbDRaN9LPOl4/J+x9mP6/wwmtIwmON8L1x0NhWgAQSIIKXUGlw1J7UtUlUDgbBCSAegfYQdMYgWUbeKJ4WUNJ6BG4AvvMKQdA9l4GCravh8XnwyoIvaqX+me60vS9+/Ggd+BNhQAyakj1dx8CB6uanKW0/iA3le5OIPNgDdHa9zjXkRDIEW6+CHT4287XxiCZhef1uTBvTn2j6PVyxqBfJMKgELvjgvxsk9aAi43D9e3D5OKMg2fNMX0YQehXkFHB3Bv18zv2QOTckJoMob7TPkgxJByrbnqZ+Xc8Gs5lR5sLqJLz1mcgfvRHj4WdZ3YS1XcdgUuqOtFcXxyis1mHqxwdmAZx7MNktB2W95ymYdLzVmFS8H2U8Jnq2M1mNSct7H1P393u62yXkHre/DNu2wfDSbrXiHvdSQ+C+RDoEgdoHqQxJ9x8BlErq+cv8+/nrgsfYoXJrdq0dy241Yzh4wK70j9YyuWZs10vXp1q4a/HTvNkwi9mtS/ikdRl0rIHSgRCtNeIPW/qQnxuaq0Uz2W7UGQUBma+hOgQ71X4eQGkcpk5mHkbMYZllIb6DyYudhUmBcDGqbLPtz4kY1ZpajBrbrVksxeYbk8ugKgmJzj4amaVnkHQg5exOW7QKLZp6WDepjKJNppGpa0kTnbcSdDLCgUC8ga97V1wrBSEXxtf9DyiBqaObXAXr2rtF4nuOF9DS5t7nSk0R3QIvUpicb1EwuXsXhIDAf4l4oqfgSmsChsRghyp4reHT2sy9MT1B2jHFtm12re+PKZLNrPUJmJzuv9vnsSzfYEx+uMQUxGY64A7FyK2H7HsOtodXu12I22JSJ5L293n2es60oODTs+wnlsL4tbAi0dvJ7oi+QEvpBLxgL0MM5NpnGbl2kdVqOM+mFGqikdwPvY5TAFWVRWBBB6wqqkzvCHvYv063iuCJ9v55mFz7adZpmIxJe23HpJ1Mplt6OtPzZRRGCGcXjNjKIEwq5ocYkYE6Swf/BqMICkZi+kLrVFRiagX2wfQvuwhTY3MGJmWl8PjnQti7HgaXmI72+cd8BHOBMbSX7oTvzujhyGlh+r+hrfiQD7Gm/Fkbgu1w1QBSkeW01XzQozVCRRRmNcMtbxczH6fZtf59u2Y315i1Rdm2dBzemQGXjIcFbb2XvFRvkIhBadNBVDaSX53OMQ3MV9dAy04mKqtz+BspZzxCQHnbawxoNEqtYKKvIyNwyzx4ccX/zpzs8cpamL8SDqyET7KaBbsBtJS+TFPFFJxgH3zv+Z4gyErqy6A7EpUUZm7yCwvsRuDCwHVvMbCBnLLw1dL0SUttdmXnzKHYYPdfwgKlM+lSC2G1PTdWYwSbMvXlmUaEmQveFSPgcCXdvTbL8nxuuSWLLsQIT/wNU0f1RN4rbfRhUQq2LYGOPH2fXbEM6c8g5Y5nzuidEbz5RS2hzQuUtIJwFcqPM2vt+8xa+SY36QAi1dy/zx84aYjJJmvxO9n1qW+yYNWbEK4Cr8REkapGmvlUX5KcWqX5nEJf2yFECZq3SPur+3x1cxyOHApPLoWWzcqSn45RGpqHUd06McsxewQjBfoKpodLCd39Fg7D5LCOs5vzMkyPl82n/d+vBI4YBZ3JPlaxBh1ajtTvEqjJNNSM6bXhFOD4EAq6IxXSKaRoOBkFeMHLOdlzpSEaQFOc/w0Mu9nYATV5U4kW4Ltr0M4gkNuRLQ2rwdSMbZTeGEib6pIz6re36WTvTaUsR16zFzG9tz4dUDrAOsa3Y4pax1kH+1G7J36D6c/Uag+aedZh3AmTT/4TTOrrVhiFrzvtoTTU/u1rGGWvgRgJ8aetQx+1JMRZ1vG81h6Gv7LvVY/pI/OLTf5G5Q58X0Lt4t7tDgyL/Q7rKsHzd0Fmszayu1BZZD0CATJtRB16M6qDCdxdEaIZL/1RwYwND9O3pLgxGNNE+RALUH9nD/DB1ll/0h7m29v/vx+jOvkaJsUk0xLhO3befmoZ2EgWCArZ5x+yoOlo65Rkn6cZa5TpI1dlQdv+mNTmjzCS1Q8X/DZtKViShOH1kC4AFLUEJ/UuUo0h6e0IekaXty7s/kh4JrVYZM4rUajPzCQCCU7wKgOX9ATCW1XCP2dAos/air/YffLzzQyStszx2AqYMAJ2rLXCAT1s0SxkvAMtR5EOZQrgNyKB7Jw4galnaS0hp3y7FuCpvYkmoTX6Dm0Dzd9pDaUedDhw/YL/nTe5xtUroX4gBDHTlDaTnaDF27g+aDEeL2VIUy0wDbZFHkCkIR3qqainBUhVhZeeQjiVZsHg2SwcnPtaSj1YlwDntd4tTYofgp5hYYfuhvYORlzhl5jIt0t3U+eH6d3LzcNIwN9vbeG/LDn0dNZ58iHdfbM2HjFLomfq/ra3PuETBb+BlOC4xtfK+Q0F+LwF/nhiqZ1xxJtfVKbZZk698yDeCIkmI/3thMyXXTWDX75+KSd91QCl55e9xIIFj0H1KAwzH4eOzv9n77zDJKmqNv67VdXdk2c258ySdllgYck5KzmLSFBBJAkqJkAliYgiIAJKMCEgkiTnnHNYMptzmt3Jnarqfn+cU9M1Mz0zPcsuLJ/e5+lnema6q6tvOOc970myzpXDIFEhPZnW5WEAby31UAqdyepYfbOo67aLUvVheBVs0n9NezCyyprugoSd1CvweEONn4FIYuAkCn1/tqNQlaVeD+DVyjSsOUNpy2qYEMC8VijvxR3rhtDmvUVLamtS2clgXmgHdKHVdYxQni0AA2MlpC+TLHTmdiykslOFaXWnd2EQLTCiAh5bBDf9T2kBkoh/+yI4fVNoK1Z0wwQ4wXOY4HCwYihFOYDROnSOtTMREHS6yjQbbi5NgHNvtyu++GjNwq41cEctvNfnGPFRSBz3z5DKj5P1TDyrhsuvFQj7SBWu89SwOh0Jv/oakr93BxIfHrlwdlFj50ZVXDsroI8rwqw+8kj41lAkCXeekhOnrNb6bDoIFk2G6Tklf7qM96lIQ+huQ1uNwRiLNdKA0WQ1Jym2/010u7ajjDQWAmcC1gE//zatrQ099DqRfCdbsqEUUCh9H+j8V6lxErGmbyAeIh/ayZLn9HX9KYTYhUjYXDzP8kgKva9CXbfON5fTtavTfRIxtf9CPJDb0rHhc89jRAOMNpDI9iLbUm9RX/tNynJTSfI3MBAE0jMpNKLluysi0HVMkW/ivUreE+AYWhhYAU8uhPtmdMco53RO9kKq1W3UGR2osR9vJ1CpO6ZN/+/o2rhFLIVibQecTmCxUu+hGFVfq3Ofib0XusYgRgl2NnbNHD1Z9PkAbp0O07aFlkznu84DL4PZnaQ/GauGUmAkNC/+1SL9Up7u3mPhmMliHHlvEcbgW0UF/OUjmNv2P31TbLzXCP9cAKdPgTkxz5+xn4APTrgVufIyQi+DE0Cyjfbotni1tchTPnS5NAmOiCI3hGxiIsv6gxO8TWCXdxsmFhoJr82VhB/jIW6RwjNKxG2p+7oRqTz3jJJq26l8e0IJOE/3eQNopJKQSQ+oDjla5d02SPnxHZTw3jpmSO1GoUF3FHrXAQ3H7ndLegu9AwhzELRB2AOh7Jq3wIUgnNpN2P6X0FDKtbDpgI2ZVD2K1iCrM2hYOXx7Nqgd1/6ygVUj2X7KiQxI1WB0D7jGwTGGp1d8yIpsgxhZ66yRpADaT7JWPErJ3CQR37a0wgkGUYx7jFjThlIrEttvEXdqHR15lDI9pBVIydcqPUxb6+G7OgYgKtfoHO06AlaG2kCxt/lxIHDew7UQ2I0gjGJg5cybqHJhp7XMpGBwPUycJ0yfMH5JPhw/lVwSWss+KgDD6EQ5kPPgb3N6uqPBakgup9CvIBpDlc15GGngO1g9Es+qEPOAoxQcP6Pei2Zdm7cR1/k0JNEzYnMPV8H6iAKZtDLdL6nnYgpSIn4bnYRqCkU7dkRKkM7Ue0nr5w3X/VGmrHoCCUcqnj9w/1zYYhMYMwKaOwG/wIOqVe9T0XQ4gTcJ7F3C9rnF8VFkMwVhseM3ATccSOgtIFe5CNcvDhL9MthuNLzX55ojuSJyM6mKBfVajNT1+ED/tkCBeBnijV2qv6/UefuertEPOl2z81ksRyoPLdN98qmCv8vVsFq93I3D14MwJaW4naLybiauvxxjh5HMjQLmYbW4Bt0A8LwHZXmoaSsAQjeEdHISjeXgmPdwE/RoKJWVwUt9iuN3ijCuCQrloSMAnOi0sVwFGCdTCH88FWmHsJOevfEU+p1FpUE6z9ZKJGTvNl3/qN/IUbpG7+j/SyuYMtfCqipo8nrWRYH7vhQ3cSbjRR6jEHJqexSrLGV1drp4xM1mArxbPxJW3UovqyAL171bzFz4sX6/lUiYaa3uzz+r9+QCndevAsMUvP1EZdpP1aj5keqQcyg0rn5G5cnvkVDFQTqnc9VgPUY/K6e659u6Zi/rGYsbscchZZAXIz1kdtUzl9e1vUA//wb9nAAJkdxdyYrofZvp37p6bRuzsoNsqmNIlTXg2ndI5XYnm9gI35PKe8lMjADqvDBGWHbb5TCOxvoTgXqMWShy0MLgCnhvJfzjY/43ehj3zoSDxkgT66ZcNPVzwM7G2nE0DhlJtmIGiTQMnk0R9icq5ATpFGQTBd0i53CS5ju/1352io1UNTz1aal37cWMEqP63VV9nkD6KW2k//uDyi+Q0G5UZ3j62ktVr7+sMu4hfc0FKp9QjPAbJL/pl6q7pqssbOlkGEWbd4VivueQCIsFFJqcdz8GNcI4r/ueiG4AmdQHzB8MJpz8RW6dNWgoGUgv4ztTT+OUDY7o8ZW7DN6M5/e6ruj/dnviVJ6a9ylUj1y3q99ZtMqTXfPX9Z31cS2EfFJyof36NGw3GLYYCG+sscJlyxSYHYTE+EehJfkYeKtSsHYGhSpuewHxxMioEsuaGZP7w6YjYGEObHmp7/oIN6Sd6TRGFFFPzig3hHQCFg2URFvxKo0gm6yiIrOY7d9cIKGiMYVWZiBvYUWPa3CVzmcjUnHmmk7/66eG5gk6ryPUS3GwKu7dYwbXUAUYL6oH4zQF68coC/41JOwxUBCQQvLGXkPyXLZQALMTUg70VwrorlSA06j3cYQCnGeQvJxH1auyjwKU0/RzNi/6jTN5yC0U82p5MQbJfiyA2mwoxRuQeXWD3kmCeI9Ga0cKwAg/JG8t+SILHFrpu3XOFGG1bvh4NYRdl1ObiIH1oNPrTOx/SVVy31MmfQCSUzOQjjHgnT8jKldWo8Zq1DzwMqSvzCu6T/o29hkF+42S6lAm111IVkhoPsZhEKnWscA8jIbV5TSsq/NseIGcmSVJlZPR380EPB9C92PKqnq+t4oKWPqZxIYpInui8JR8J7O7H/A7fUTjUsR7uAcSVnm+noHuhPIANY6/qmv6Fz1X30FyqF5HylUPLenuH6mHnTaAFqenwiXghnNI+BCYCTQ6Hib0SQXiketJz1Csf5XdQDxSFTNxlUDqVw5PL5QcnI5jU5UNu6jx8Av9/jupbDhLQdkU3a9HIqE5t+je/b6SB1ch3rZNkAiEQ1X+7aKG0kjEI+frHr9Djda39fQfpL/vqUz2RWrAoQbuWXrNUyi0XHgZCQ18TY23w9UQ2xMJJ/8GUnzjYJWDVyh5tWHR+ZzTAtd/AN/fFBbHcmalf5tUP3PC9SlTh5dByIRuWyGExfIwh2Es+N7H5BJt7YaWm4S7Z/G/0ctoycNv34RfbQFJv4DfQj4mdMcxeNZ4YAZOKORO2EPj7KZK2osMFeiWcWBgWP2H9Gsu5I91MRCScHCmUMy++zFf9/acGEn3ddX1JyM5kBfp3o9I6SYlzaJEwrl6ltqUoJuGRDf8RcnvatXfD+vrz9Pzu1yJ0zORZuinUMhfWoKEHUcRQvco9huq+ughem9sD83DYfpQWJnpQXyHs3Hz4Djr4TmVdG1w/yX0KAHBZ/SwhFG87rreQ8kJhDFdGxaYTYwVEO8sKHkiQqA6JZ6WNWcoDVVw9mSMTZ2sf99UWYSoatQBeggfV9D4miq1Q5DqUv9ZY1O0UxUMboKwT30IFtNUCdYZjReKyzxwINEDEE/koakaGvpBvyYJi/CdMbI/zQyWalPkuMeizBFDKVxJ8QiQ9nN3ukqCn8UMpX11JfdQkPB1Vd77IkmV30RCeg5Q0LEvcLyuxcXqpWhU4+gqVfY762s20b8fhYR8/UHB+qsKRk5WFnhn/d9cfe1RSD7OsXrtUK+7IYVQlv56bz03jrJWAEBYDGfaBRo3Pkb6VRiKu5M6y9LOssKMUcfBLDWMuwLEYeVSKvaWT+GjPofeddchL0KlNTEgHjGBUUiQVebufQXVU5Dw1DN0jc7Rs1aMaq5CPHnnK2N3je6PJgV/u1HomVH6+GAVHPcUnLAhjK+Rwglu0YTz2Vi7A0FCAu+NL5NvemCzrNHgqA7rMEFyLewcnKBn8ZYM+lIwx8TmOwoNadPzMlq9GxMUyO+rJMEjenYe0/dESQU/UxC+MqaYr6XQ18eneFkSL2aIrYyRE0EMVKxHqaV0XQvlvpQ6tr0QWqFZBYzGMIhEfrF4v0sk5mIQDmNHEJosebO43duXd8Av6rnfUo2/RYhH+kCd11vVyzNIDaAGNUZmqrzZTudziBoirXo+3kQ82FEj7gr9nP56vm5SlrtC//+0vn83xPu+AAmzHB67xw2RIhqf6PnKI1W58vrtZykAraZQhKVVScJfx/bWAj2r45QIfJvObTaemA2HD4Yx1YVcYQkhnk/Wg9AZR+D2XP6bTuZ7R4kzllwSaptmMniF5NEM9OClNDzRIfUpqugYFXc5WL//+/qdpqq+eEbnez017u9D8vO2UEJxV9UDF+h1tlZj+G2dy2H6/qgR9bZIs9LJuj4j1MuwXL0O03U9JilhsI0+307PXFSc5jy9x9/q66apIVul93yb3vNmFMJhD0IqXQ7W77lI720g8d5cCzKwQoNb8kr2JDOzSLVB4I7GCVFDyWCx3RKpEYHnWfXKGrCsj+9AJjGHhsrijWYB2ixM2xC2CuDVHlPQW3X+4qf12ZinaKAaRPHqKg10jFLJ0LGQ1vt0LPvdTMdcosbY7zO70Sm5Tp+xXImk0sfOg2D7SlhZ37W9fUcBVQ+JRViGkw+HUCiK9GU2lNZacYN1cBiw3tq4cC2YoWCzmD42qjC296bRfRtvKRsasQZj1JsxQ5nEwSrQfqIH5SM9ZEk9vFNVyF4Ja6hiychqOHgDWJoX13fpc1OvAGcYIZUEplWV1Vaq+K4F6jtA1NBAwgc3L9VvXAvYISTykPPm88H4IuDOBT+E3Kye8JCvSqB/TNBHgKBBnz+tQGJkjMWJ/p9WJR1Zigmd84WqQG5TRfdbBRG/k33F2/r6lL4+QyFm/9qYTEip8NtY2d9tkCT24/V6S5FKbqPVm/F1VcQ9u2a8UMBvsighP4+8AcuYdvvSGguchGEZtkMjyo7Gl29kCowBguGYPBhnbhfpZoFBZfDcYrjyPTGW+j6SFBL8k6qwlqjH4BRVQt/WNblY53M/BQM/REISPtK5/RWFELt7ES9gtC7FYo+r9bM93Rf/VsP2R4hnr+/hrfNa5DGzGX49VSpoNuY6yhFrwfXm43lg7RAxRSxYsx7iabw5xnp2ep+R0C0HIZcCM5zQQGiX9KoqVr8oVKSI8vq4XEHbpwrs71QG9kAFe9fr/yOPwdYKzjaJ6chXYiC0pRt3TGSkRfdQq8BueyRX6iWVmQ19+ha9q9UW3YP9wNZhzWIJKzbHYWwCCSnrgZiLPFZ2INaFZH4eZS3p9tyMqgyUFyVy3dg+jZ57FJrDhBRChVKxvy3UM3GBGrNVMZMgOltLFURfgYQXP6X6aJ4y5Emd23NUhkdgPV1kPdIx4BntrAN1rccoqTdL5eNuuu6X6WtPQUIEd1WDayISIjsCycl9rf2T0hZuXQzfHwKtHUDyIhJ5CBIjhAANwbpD9P0PINViu98DhbZkwwTEewtprRYg7pbDE12I0c3VoIkMpQtVdv9KjYcHVa5vqGTZ1jrPl+m97KHGyhm6RstVP9ymxmoUvv2Uyp5o7n+jhtYixQSv6Tn7gxrK05XwG60G87/19Wm99qZK2m2j/7tRjbYDVL79QXVaTu/ph6o/y/Ref6Frc5Hew92I5/DuDhjJUwezDWXvO+EiCSV2BuMaJYHYD8M4/d75ooZsENO81kLeDMMNoL56Mbl+3ZM8IRBUwWb9ezOUeqRRYufmy4edd58KmQGS09cTZrWOT6plPonccEJnwP8DQ8lCxVCumHEvdy54idYgg+mQ5Gs7ssCdaFMJhXZ5r3k+VAz6EhhcRRPJ18SowoTVhM4isl5TyYaPY2ClgafWaIuJOEvwiHqHllNIMv+agoAViLs2Gre1g9816UkCCHxo88AmId2nsJwm3GAVJhyEpQo3bMUGYO2rWHsumAsJeQSHu1UBfNK+MUOguVL3bViHF4Jj66koEkKWdDT23/Ym5G5VBuzwTko96KQmw5h4jYwsOqjPAv9YpyDkdFUiuyk4eBYJlVvU6dwnijDjJgbKF+l1ztZrLVAD+dsxz8lmyvDeoWCiZ+AX0l3gUpN+en88W4u1jQQGsB9ieQxMDsP1wBNYnmt/fXRhk4/uvH87M9aZta1NSvjQRW99ltKsL1AIMX1RFf4myoZvoJ68x2Js9hEKtpYpG36FGrHH63eIYsNXKqDth1Rv6+zqSiOl+JfrHvingo+0gpKH6L1hdPdjUStcOh1+u7VAWr/TIhmzUmX4YFVgYPgUh4HAbCwvAf/G8BSWd9qFe3tfMgfSlZDMDMTJQ1BCp0U/6K64RHey6kl9/pHuUQ8JX7lF93MEmP6toHcrpNBGmxpRhyqAP0vJoJtjREaTrlmLrtUJRQye52KeowbEC7tK1+djVfJn0F3T3qJGTPToVR8JWnbd/lgP8j5gX8Uxz4O5HsN1GB5V42JFF4JNPqBOz0y9VPyKKho63diEOBT8VlGIo+nEPFuVE5nYPt9M9cbuKn/+WeTaQ9RwOVPlZKRfVimhcINee4aud3VMtoadpI7XSU6WKwD+vYLxs5Cw5bfUePk3hfDIa/R6X9Pz9p+Y0fF9JYkKo75Ny0kHHWWbdcAN+kMAfgqcYCnGOkiY83u6R59UQz7oIpLlWw3A8yGdXEFzhaxbshpaFhZj/KM4yX3UK/QOEm51jD7fBokWaFQi7Q8qr/ZRvfA3JDSrn5IG9Sr7fq4/v6fzFVV93FPXPzLK91CC9CPdJwtVT+yrREV/vY/T9fu+ojpmmOqc55CiAvvGDKkb1EDdTw2sFbHvGJ2/cj1n2yBe+47A2oSQ0qlxtI+BdeuxHgT+QDK+mF2ueQnLRViuxJhbsPYhjHladWBhN/kmHmg9EAyU5Zt6jTZK52GvYXDvbFiyWgU4XqWU8LZ1cewwHDYfAksydNcvpGBUOpB0GlQW1n5Rt7xmXSKJCmY1zGJWfroI98wKSQI1DpQNgGSN5AS0LYd8qwIcBxJV0juJUF7nloEN1vHVXuPem2iUk/egItPE2CXZbt23nQHoqCTc3wSvL1+bX/phBXHReIBCp+fPZyxOw0Oz4OSNYE6mpzK3nXVNmgwtBGYQjpOEQELrhDU9AMP5WH6BYW/AYpmOMY+DfQzLc3hhq+Qo2RotybqqW4O1KQuZoOc1FgCXplAdCwVZ31Km6Oeq8Iar4toHqZ61LxKytXOMfY3/9BSUD1IlUaZG3xbKxF6qHJhRJTlIGcifKBhIxGSDjyQy16lhNFHf+7R6Tt5C+tJcrUbDMb16CLrPVmuTBr70A1LC/OXBmmeB4Tj2Baz5PvB9DI2qFB/V/feBCFLAUK3xLg1dzkiVA/fN+qz9K96nUOgiYoK/qgr0jE6v/b0+opGhY9gDCpCicWuMTZ9ZZPZuLfK+FyilL09J36wB3lwFXxkJMzp1TLcs0TLGwmKGJpJ/31cj8R8YttWz9imGx9VgfBpjVxEAoUlibbX08/F6jzUPPNh5FDxbUoGaJfqIjMp5ylyPUCb7o06vf4yOeZQoMH879ntnBPpRp33QeazSR7Re78ae/7nP67HjWHAr6b3yqQGTW64HyxNyx4LlQ7ADMOZpLN/B8B0waT2rjwKPY3kLCTIClyqcAHxvFQ2pQn5GqhzSTcU++AMkZBeVAxmksuA3Y2D5QfUM7an6Y2sk/GtPCtW0JsWIm1RMlpkY8I/+/rF6Ds6kUHjmBZWLqFdifqd9MVwR2c9VfkXyESUt7lL596mC7xWIB3hL9VCMp1B1Mgrr24JiXlRj5Nx0DF9tUGO3DnAJ3YDQAcOvsLyNZKtcrK+dj+EJXZ8ngaXyXiOyzTpg801yKxFZ2wWUR/ki31NjPQo1dGMGaxRu2EQhZHqVznM+to9XIF7UpBq4J+hcG/2ccboWx8W8cKgOS8ZIvpy+5i6VbVVKJkTCuF6NYxP77OV6P1nVLc1KOh2ur5+kMvdECs1QrZ77/ZTcTXZZH9+R/pO+hni7rCBhIaAcQgg9cMwKsJtiuBn4OsZ8HchheD0mO15tn3xZ7jr9jKZez3ZbAGOqpLjEnz5cHWn9jD6+fOPQkdBvCeQyvWNoY8FPLCPwwNiB/z8MpdCH8gFgfcinmTR2HzauGc3KXAsvLH6ZTKYB3CQbj9mdXYZMo1+yikWZFTy9+DVmL58OVcPAK4MwWPcXO3RYS12CPdwQAtenvrq0z3AMLPbg1rVe9aatExvaHGOuPr9xx1zYczSUJaC1T16lFu1bcZIAKVOF0Qoy1r4N5iUkztpgmAJ2Cg4/IKQVwxtY/oNhO53z4kCv3IWZ2d76Wb2ChIysREIRovG8GgBvIrlep6g3531VnFGYwi3KpJ4SA21ZBevNKsQ/VnD2tnoxPFVoEcCxSFjFv5RJv1L/N12VZ+S5eFwNrmsVaJynr/tQldXtyj5W0FMISTugM91VOsuDbRBDyZ4mINVU6vrMxvJXJKTCA2ox7KfKEAUsr2B5FMNY/axsByOpfwo+aIAH10ozxjRrizb5vMcfpsN61VCXlMpQHYw8A9jtwB4v3gc8sBk9S/cpWAbDRDWqTwbyWOdNnPB5qhreIXQ9AieLsb3n6azMwG7D4L4B8Hb9aklpBWNfPua13IVNayGXjUKBevuqUkEg9I8FOx5MP0zkUbM3g5miJEQ5sDumvSDMYuA1jL0fa/rLGbXp9vAkAD8Lw1JQ4UkPmsJ4VmXNIj2DR6gMOly9GC+qF+By9Q68rCTLnWqovKoy4+kYwP8oBpJnxUD07Jjcma5emCqVVX/T661Q8PjT2D2+gfQqm6UExOGId+pc/fm0En77UvAeLkY8tJsqyTRPyYgx6vF4Ua91bpdl2GU47Z7AjgSJkkD2J0oIVWCtL9/L3NROMhlGIR6r4zEEwHQsb+LbO3AUiLterp2ITyaRps0dRhYJw90eycuzsfMQxvwh0SNeVS0CX/G/Re8rQ7zmMxFPWz99bBczJouNeiRcb46u/UEUz/OLAg07/x5VrzR6rTo1dmv1Ow6OvW+WGk6fIukC+3f9BFfpwLAgv0MLnrsNyfLjCcN+hDahn/EQmG3bjUXR/9sBv8RhJZZXsLyM4dn2C9oSchCNgWUZ2Gc03DcPFrbyXzF2Gw5bDYEFbWBKrmzdqqRN2f8PQ8lxoXUJdW4Zt3/lT+wxdMv2f81tXcqWDx7D4WN255qtftLlrRe8+2d++frvoXIEOPEyVuvosFrxZM3DoyROCL6bZ1VNCfcBDKuABxbBc03/HYdtRQYemg/f2hAam4snnxfH6S26r6aAGaDKxGCNg7Gv0zk5N5pfQyXYnXBMgDXlUunOFC/+3+DDpAGw7VB4qVsm/AJl34r15zgP8dBEIQ2XIuEhUbjX7QoGWinE3J8fe/8ByqK1xYyyfWOgETU4onGcGjnRd/957H+H0bH3yYWx/0Wf+WTsbz/rWT6gAMJ2t5N1Ts1kZRfLscYTr4Bdpp6kAUXWdSwwDMekxePXSVlZoDIB98ztGlK2Zsa1rIXCOF/IWJaG++bCaZOhoUMVvAghDwazlZ4dRxrh2aoeCJME2K1xGECQ8MF6GJslLKEKpq/lxw+buLqG0iIlAVq+dOuw/xjYsArmt5ToNTdR9YCJYDKIB9gBMwFsRGr0K/LGYRh7AMZpJWSJ5rl2ZHmacrDpADhgDPyrSyu8syiEhEbhlMeoUREZNwNV5vwrBo7/pAZKU+x9r1HI+XmQQvni2/WByoVFKjtzShZFpM9NiAepcyzTJUjoVoMaLDchOYGO/u4gnolIZkSe4YeR8MtGveaHSLhmhc5nx1GbhMn9pMx+R2Dgg9WWDGaKnpWUNgqrofucNRfDZhhGg5mJtRUFUqnHMUyNmSORyIOfqZzOU4gYCCg0JzWFs0pAx/y76DPrlKz7UexzDlFD9wj9nEvVKO08VilpspeuzxExydxODeh6BjELJuq8W4F4069Uo/UQXb9n9VoHIWHND+q+3wmJkujqaV/YCk8vgCPHSeEawXJ5KcZghxCwNZgKkWvkwL6r9z+uyPfqj+EruKaO0M6JGWulsbetPqxfK3vmv8VQWp6RpvMpp9Q+UtAxF/v/gaHkZyD0uWOP37N7zEgCGFM5hPcOuI1yN1X0rb+YchLzWpdy4/v/gLr11v3QOydcWyRyXlk9l2QJc+AYOc/3/5c1N71njrAxtck+eJUURIfme8Cc9s718tgCzK86gY8PMPZRMI8Az+DaNMb+nJzZRtnaIsSuhZQLR07oyVCC7stcRuFu8d+XdoazPZ3CIoJ6ZQ+vb+kBSAZrDGRu0h+2GASreiT3ozyDM7HOPDFS2w2rqzsZSa1gnsHwGBJioU1quQnDVhittGKBgSl4vx4enLu2duP/ry6P98yF3UcIAdOcL4A2GQ8BpxBo6Vxh+sYB3+skDmeDeUTzYp7EmEaMLSfgFIytJJV3S7qXlgbYpb+QD+/32VgK+SI83mtibDek0CeslDwtQ1LCvoKLCZ2H29dHxo8xrNcBeBhewppHMDyCw1sSuRDuC3wfWyRcqSUvhtI9cyDdRS/NKAJsPon9XqcANpIp0ZhfAg0Y/zkcqcB5QTev6SnRe3an3xs77ZPuUFtnF3SargUjZBw4FjbsBzMapZ9e3OCRnBwf+Cahk9YKn2IMmC699BZjzGNE4ZHGWSp3GFyrfa96w22JmCx9Bgn/3VLn+0C9/+2REMaLkBC2u9Xo+A5SaOYwNT6ORqIKHlKi7FdIOGKNGpEDYp+TQvJUn1LjJrrPDdRIe4xC0ZlVSB7RYTo/6yFheachHqGLES/kZSpfNtbv9DM1kJYR5UtK3tiZSKXYyYjnahHiTevaP2RUEvIZcP2o/5GrxU8eI3ROlrSK9rNzLIapnfbbaxjziOqdl9Xz5yGRG3FZ2cPOtjC4HF5eBo8s4L9mTF8Jjy6Ew8dLESFTCoa2iSKy48tqKBloW8aeY/Zi92FbF33FkFSB0JrftpzWIMP61SNxVMOessER3DjrQfDboBuDap0ZhtI9GX00N2VLBAly+d430oAUPDYX3iy5JPjWKuiuRcIOtkJCFX6PhH7tioR/DaFQoalamaMtkPCGZUg4xQIK3onjkbC155S9GkWhUlQCqbbzJNI/aCgShvFNZaLOpq/NMpdn4LH5cNJG8HFjqWshm8p1DdaRUFETgrE/Buc3WHI43AvmUc2x+Li9VL1Byn4b4+p2Le92Xyxrgy0Hwc7D4JnF/G8ghmNVQgBX8T3txgSigwmlOlHo9Cd0nsEwGZiBMQ9geJzQPIOxze2BGZHyMSpMQyepJVuhsgz+M73klmT/9aMlD580wnoDoN5q3kUgnm5jZV4Tuaix7NE49p9KGj0G5lEcHgMt6CCkj4B+WZeAROAysNnrNazYWhhWBs/PWR0j6cs9Xl0O2w2XeS7FoxSEKWwImfIEWPByKozsQxizD7AIY+7H8jiGpzCsaK9tECoh4Wh3j86GUmgh4UqvoPRqYZU/U2h+/VnGRkiFwmvXyTWb3QTNOTGSOhq3SRydU2uTOH4aNwTf3Q1jnlBj9EUsDynx8xomCuMyUnU1FUDO9fFd0ac2hha8Lrh8CRIeGI0HkbCl76p+/gGSt/QREhZYo8bHU4iXb3MlGB7XTXSxEnvXI6Hcc9TgqkaKT7RTLKrfQTyDESh5k0LXoEYkHDKhn3+cGkRRGeqfIaGUX1dM8iaSG3W4GlozEC/mNkiObDTeoFAK/Cn920d0Dl8YOwCGbQPv56XqXeBBRVMZ/ZZA6EraQ1TAKXT+isPxwEqMifKxnwAWdNQ7gCVAcpjQSpO948cKD+6e89+nX+6cDbsPl/DibAnyxLZ7Nb+wEOo1ZygZA0Ge7QZOav/TJ03z2PfJM7HAg7tdwfo10jT41lkP8vXnzwU/zTc3/Bp/2e6XAGzef0Mm1Ixm5qpPoHww63z4nVkr95cVYO5UkUgm6MnNHlgYUAkvlVzAYbgaONORhNrz1VhZjIR8/UwZnZeRSl57ILG+w9RQuhdp5BcVDdhWhe+NSMjW7Ujy6DgkoTIylCqQ0qHbq2G2if7tOGX6rqDgji993DITdhwO46pgfmtvxlKSkCqcEFxfElpNDgJ3KtbbBexxGHMbRg9je9WuTnscGiXB0Knptvt2aCFIwEHj/2coAYyrltCdhowGJ9jiRqxVFtQ6aQGIPoSp0zDmHQxHYM2HhfmONfqLV1czNBEYKM/V4IbicZy+CB7owNpFZbRbY2qrVsFBEDPuK5UocPThU2hvG0AHdRmNGiSEJKOvjUJZPAoJ1KF+dkKv6cQYs3jvKIeOxaE795VK6XV7i9vo/L4otCZsN0zF8G9rf81dc2H3fjAkJ0ZONjmYTBICt57QQE0LBN5Y/NTBmPAMDH/F0tx+aOKf5CBhdIYMrm0mdOpYMKii133jGGhNwB9n/PedmXvnwi4jJOG7uZS2S3YAxkJz/yYSGRjYCLmKkwjdNMZuE5PFsZ2ghydEG5yaFhxLey5Mu+R0ZP3++enqfpv719CsREB13RzPLYHnl8CewySUqmDg1hEYB1iGcZpJZMHaOkzieAznAddgWN6ub+Kn1QBlaSjPQktFM7lKcIPq9vO1Kgt7j4D758T3SefeOr+Infeo5H3kaR2A5Bv9Nfb6oWr0/EIIrHaZ+FPEo5SLgdaTY+87L/b81NjzeLhedG/bI16lI+jooXtFDaMEhWiGv8TuL/rmL+sjGj/U7xhvt3FjV5niQ9kCSFjZ09ITc4AWC6jHhFKx0HqHYZyhGLs34tmjy/mJ1iu04GCBRixD8BNVvQB/GFQu/S4f/1y8SVsgIYvL14lzMrcZHl8kXqW5zb0TQaa98MoXxpatufrW1oLjMbSs4DW65v2/M+PTu5k5426ufLdQ9Oe6D2+FxllAwF8/uIlPWhe369ShqTopAb0up0YbC4GB1hS0JdfsozXVQmDSOLY/nqnGMxR9OMDwCni3Hl4r2Zu0vTIyJyljs4cCtVNVeO2DhGlFIiDKoVmKeH6GxwTQCUgM9/r699dUkEZsURXiLkev0UyhqlGjMlL3q6EWhQLso4bXwSXtzeYcnPoczGyS8KogjJXT7fKowdh+WNOK77SAD8kcOOFH4BwA/ANsls44PgLhBYZwpVYlHMDwpTC4vutjaD0MWQEfLv2fkQQwuxmmN0BVuVYcKvqoUsOkHhM0inlgEhhzGcZ8A8kPKG5jhcTsCbtSF60OE0Cdo8qo/Y17IZ7N5ynEsP9BmdGou/lAJOn4FcRTup6SBI8gYR67IfH4D6gSjUIzvo0kqP9Lz8SPlKl9Rs/L/vrZ9+p5Og/x6j6nn3OCAsFH9QysTyGco1rP1+l6nSSSd/GyniVi978HhVyzc/VaZ8fu82QlRE7Q3y9QIuS3BZZrFXw6GzZohSEroSI9AN8FYxeL5y6EwF2OMUfr/DUXJZHaktBYDpkKaKu0BN4KTAhuUIsX0ONjoAsfLIc3l5W600YokPubgqtvKCGzC1IB7PHYHETg6hUkjwld50uRHJZvdyKYbqdQZhykt89ZytZP0b8dgYQZgYT9HKiPIfq3TUomhFryML8JkgaCoPeHZRDWgcHzVjBoERhcDDdjzCFYXimqT62RxpnlPlSEUB406N8HthddMQb6l8FjC6Q58f9Gz+M/s+RsVDiFHjseUd7kCpFWBqyTxTHfwXB+twDWKhm6sgoWDILm8pUSLmYG4DniucoEEpZ60PjeoHlEiqQ7ndXa2J6OE0kDYuRNB63bA7Pf10aag7oh67N0Dfku5dq9f/ZBo2GIBacNkhlIpcHLD1Q7crmE3RnAeRiH/YoaSR3Wh0KLaWtXaJW2GvwU+MniD5uCIAX/mvN57cpbkcqs6864cxasyEIyIRVUe3rYiLhxGgqc5ef7WLN9lDA4puAGbrIB9BsPGBpiVWByqSqpcJesw3UcgrDAmHmO25GRXBeH7wrDM2JFCaVb+2q6ho2sqFtKJjUWL6iju/ySqoRUTfnpa50rEfU0IiMF9eTMVFAYGTNJPfbx5J2oJOoEZZ6ySF+FXyGVbm5VJtrEhOyHSAjfdUj1tTPU6LoOCZ+4SQVhxIT7KrAn6eNTBZO9j8Yc/PRV+MN2UOb0UJbb9Md1UthwAX6+Gd+A44Dpc37JSg0ZGoznF/coVbvwwUq4afbnQXS4QJ51fbyyDHYYpr6MoizI4IKyymcIDBiT7/m7xbZpIYxrKU4I6bIRwvFVdW5MfB4SumOQZOd+iJdzPTVaDtbfG/Xn40ioyVnKav5CyYZfKtmwG+KdPQWJk99ODaSLkFLvk/Q7/BsJh4mSj3+ohtrralzdqJ/1L2VFn9RrbKfndrwygzP1DJ6PVDu8FElWf1//7yEe4M30++6CeIyH6Pd5E0mGfk7B0Nf1M7ZQUPAtNTJgwWD4YKSEuXrBcBJ5cIMVeEZkoAm792SFDrghrDdXGNrQEeNn2YDFNFZtTio3sFePfNd+NL2NnZUEulQNotN1TW9EKj3OU3JmuBIyp6tMugYJ09kS8XJfqAbmWAqe8sW6V/6u5M5fkLLUzUgfoC3VAL1WZd73EW/kGDXgrtFrj6DQoLPn4SHNmZO9KsMy8mYI1oBf3kQYQiIdgG3p8egEBtJeoeebZaV4lMLhhEbaA4RWGN8XlvC/UcJ4ayXcs0hy/KKG1oYhGpK1BBtGxE5aZJalW29FSnPUUigxwRJygGeGkvQK/bXqs3DCRjB9xeoUPbldZUJ8PEWhjPjaGkv0szOf29pMrBXv26pcoUeYzPcQTAi5yhXkU1DeAm6uBdsDtpPquUrntncDlVLuqbaey1hXJaC+CV5b9Hl98wzrGqKe1wKPzhOv0jK/N9NihD75wpiaNVypyRLaQiTKr6aezg82lqqX/VKFXlG3bncezblWXOOAcRhfOTxGDtsvR6FdayBwae9evuamMEBKuo7FOsPAdE1QDS3UVMDbCwrCuLTRuQJFLYXEQ9uJfcqoAbQCaUj3XWWdxyON6r6hYGwXNY7c2GeMRJrJnYbEGf8CyWe6GCnpnETbuul7yvVzfrtac7aoFeY0w7Qh8tzpDohbsMwXfG3A93pJu7TFyrMvoDwNzVUT+HDzeEJ7YfZGDIT7n13deP5Sx2Rl8q+nY3+ddXM8Mhe+OgxGVnQuOx0pmZG4HsAsKZQG2HwhXtx0tz62c/XJWRLuZce3N2os/G8E4r5/RIHvX5GQ0KifzjuIN2YZEnrSqPtyogLuhXoGIka1QgmAOUhO3nwlNpYhuYCo0Z9Vo/YTJMb/HQXQ6Hs/jim0CoSLXop4vXZSQ2aSGjctegYn6P2/qHzmRL1XX3+P7rFJAfsjiMd2tMwxzyLejn2QUNwGNQAntM9WwgpYS4VAKJS1Tc0XAGH0o7rrPq9zP3QllGfkrJXloKViJitqIeGO63XPBJ7I2NJHpc7HpUjzzEsplBL+ga7FcyqDttK1vxYJNdpb5/ZB4I+6P45WAxIk6byfGrLb6z74IZJ78xriqVxIITxkfTV0t1RyCL3W30rmQJw6aKiAVrdnPeQEg0lkBmNYCnY5gRYj7M0Q9QLx5ga6jG64CMeuIHQG4thhWDOffil4s16SzgtjLBJeHSXt76SGfXSwN0FKa2+HJPy/oHv65zqHP9bft9az5yrh8IS+72dq0P5DDd4UhVCyWr3uQyLTuVDP0K/1TE1UwmGSrusT+vxQCj3l/qY66HwkVPZcJAxsX71uta7bm3o/L+p3+4r+bbyu+yLVfw3E+289txi+Miquh0ZpF/LZ4ImXyGTpNWmyq+6ZI1xSOIFMDFymfQkxPnJ9ePulvkrmy4v87R+fg0aYqefz8xsnjodMRgzL9vBGC+UV40g4gJ0vYXfQIwg1RvKb8vnYGlsw7qc4Lvjh+A5B1J2N4IoEPLSgtPycnsdQei7GBIXCHpXd0CXDdf92Jr36655v0fNpO23YeDj66o2nF8O+4+Ty3ResGYAJxwItWL6wEB1nbV58WNkAJtdNYHLdBEaUF4zs0RVDmFQ3ng1rx7JhzWiSzpessq4XCku9oD8s7rdmHwsHQN75mIQPoTuRbDnkyjo+gkphdO/qs8diliqAryirmdMDtLsquxcRD9MRSHhPPwUalQocB8QA3Y5IGVhXQcLyGFiJQOkuSCjKPH3vAgWAUffsHdTgGqTgcfXH3fMhUQaJFDjJTo8UmMQGmuz/MZ4rycnWi4VtdSPVTNjZCzufwAXPn8CgZRUMXA4DYo8hKyA1F95aq3kVU5UJvwFJXl33RyaAO+dJyEHW6/hIe2CdcTgWjIIBB1kfa4ovjXHULR95Btsfi9TTtEG7v810kHcpOprHSQrhJRlVBsmYUsjHrIEyvUaT7tkLkXC3NxSEb6bGy/6xdSmLGVVxUmKOPo/fYYueqXv19VGp42lIKOtcNd6OQcJao4aoPl0z6jobEO8iYTcH6Ll/Vc/8gbGzm+4wNykfqnJQkQNj11MGfB4mhLwL+USRtdFb8D1oKocnt4AHtodHtoa7d4J5Q+dSmQGHiSQ0fKi7Bwb6lUF5yfrBUighm9CHQ8dwoeUKMCyF6pL1uk6tCsKPU+B9v75+EAWPYZ3OdQOFEKZGCrlrB+ieaFZj9GOVgZV6D6+U9E0mDYKNR8JSA9myHh7lkEuNFI9FOAvHz+DmaTdmTTeyLUS8ddVZqMzpOuelWXDogPHHkkhDMivTEnTYWjsjDVpRAu3+TiDq52p8NCFlwB01SrZQAHaVzknUTmAbndv11HB9G/HKbq/veTB27WMRr15KZaCjBs5pes0z9XV76t9AIhr2VoP5XNVNp6nBV4V4+4YgXmI1bPhh7KevBtODSgKeqIQDaiDu2WFutxoq28H1wE2AY9bTkK4ZOAq08XrIzTDyiW2m8Gg1kDVLdD0nYlyvXeZ5rjRi334YTB3E/0aRsc9I2HoINOTBdURntD/MRKwBLz2HVKMsd16Pc7ElCiNyLt6KylHSKwTXWx+nDEyq66OyEhb48K9Zpdz1XRQaKW+mxFmFkgXPINEIHyGN4ouNs1RHDFd59iCFRsuDVT69pNfYTv9+GRJS/qzitu1jhEMUQlyn97aVvnbvIp/bOy4xFtycFCvp9uGPaicJHNOAY/giHmvWQjGGMvezlTpPGU+s9Z7U/hc+QrBJCCu0TPga9lTl/Q9xc1DWujFDlnQN7xuShHub4I0+5+a9jIShXKSA7o8Kjq5Qz89DqmyOUEVfoWzp8fr+DxWsPaxM1CeqJKdSSJx8Wv9uVTneglQ9ChR0zlSlert6RU5QhfnZKpq8sBCemQlbDy7uZTNmklRBcz4sMHWOgHEH2XNxqWiQte26B1cQuLNwg/EMXDQRazoaeEPL4cn34eNuizwdGfv+EVA+WOe7RgF31CviTX0kdQ1mqGI+SgXRLbHrTlGFfZMCgqkKsF9UjwFI5aAyfU1/BW/zlYlt0f8tjYGF2SpQD9HnT+jv9bH1Gq33XqXXqtDXzOnyzVe2QmUb5HKd5jUEW7YxoQs2/17HHLFAKxM6ndYnqnVgijCVfhPYieTyA0nnVrRXXNPahXQM5/NjhlJSwXU+xpQVE2j9dI2O0u99i77ncSQsqzNrFyVSxynEGgWS8VGrZ/NuJEdqdwWaP1eD6bcKIK+nUD3yXQXpTkxixj1KVj9rvr5mTwWqg1XZvkmhzK7X4R59vUqOUVgzGidswGbntJ8fx4iiswoUrCk8hi2Xymtxj5ATQi7xHitrwWFSrwJ+VQY2roNpg+DZz1QUxYmRgtFaOJ00THwzWTWaa2NzO1Lfd44aWLWdDO68zt3Wumfmx2TuAUgeaJZCQ9VedGkOqpZBmO/cvLTY2AjrgnXf7xDWaox6Lzp5vF0lH8JkJ6eGARu8TSK3LdmKDciWPUdDCBOHwLRl8VChPIXeP8eqQR8/iGWqW/6o3qVvIJXUzlC58JR63CIFtqN6ljZV2XWxyqaDVL/UKWB8AAmtXKYkXJsaLYfqWVlOIVQ9Xsa7n3q2rtHrrK/6LpJzd6mHrCHGkkc9fdp0Pb8V+93XzzlMv3dHpnvDJHjNkMiCYyGb2JTAhUT4ASZWP8Wq3omvmTVCxHpFXBKG2eTNAkI7kjA/EmsKMjZnIZeAYzaQvGX/fyU+O4xDJkJQJhSt6eSVscFGEGRwzdxCuJ2eGzfUXBmncKayDoRex+tYwLEfSFmgtk3YaI6ub6c1TDjQL4BbMh3N/+JjSwopCFV6hrKIp7sqdqau0nMS9yztpfrieD0z/1Kv7d+RfKU/6rkYrTrmn+op3UENou0Vv/1dyYpx+re79LxuqDJuHz0fj8R06K8U5/Um5FSEhj2B/Y3U8zf9i2wZtGYNpUQVjy19k4STZFl2FSbCCKYH/k+feMYl5SaZm1kJyZp1O0fJsXJwVg1QxnsN3qzvQVXz+1StgDJ/U8YvhZzXcc4mJuHSZav7CdfrIxrX0rHc6hUUEsivV1AQ9XmIswS7x54/F3t+s/58rdPnRp/xOoWSoiev0XV5vR52Hw0r8sWY7k1F+Hnvd8BI1sSMpLDAIoVh93vQCV8ndMaTS60P7jvtL/QcqHfgn91WsjkNyQnppwLgAr2RLZDk8dfVWD1ale8pyt5+S1kji+RVBCqg9lYh+ZAyQSkk9OQipDnfAjVyTlJD6kyVTL5+2W2QXIrfKsifqED8OP3snfT66HtP0p8Pq/E7VYXseQpqvoOEWe4UY6hiLEgAw1shme84t14AyxOb05KEROKjLkLCqgcp8vzl3RirZzsTDW14znQSwfZYuwk2eCoGNOepgbiJAtqvqPF/kK7FJuql20aB2L1Ivk9UhjbyRuUUKI/SOYjy8n6qQOtnusZn6eur9bMnq3FztCqdQ/S9qRjAHKqv31jB+hz1UM3Wda/VvRGosvqIQljfYP3b8Bj7NyJm7BkF7Yfp/isH3tPviq6/VJIaWwUbDYTlPuTdjXF9yJa/RtugfIe8oWhtqhqFAQw8Wd+xC6A8LfKsXT/40Fz5Kcv7g+NPYfDyFNb0TJAMaAIn/Zmop07etiSFEDEvtq5NuhYvIaFHr+k5WqJre3bsmpvoNYPYukWVDc/Vs/S0nofrFLAfQ5T7VcrYbigkEhCWBA421/Leb3f56q5VfRX7c6CseHEB9w4JC6G3BUHZDTgBZJKQN50Nz1lK+nyixno/Cv3dwtgcr9RPTCOhVlHd8nkKvq5S4LWFgrpl7YSU7PWh+hnT9Pk7uuc9PU+X61l6TYHb9mrMHk7H8tGZ2Pov0bW+Rb1YK/XzOjMvjp61o3WyojDNemXTN1TjbUiHGVzuQVMVNCVkz7v+VqJTgg87LkJEo7iFnWoNpPIiE20XQynAT70PjMSxG4MtGEousLwFdhkMX58A//iU/w0d35wozZsXN3fCnQBsgIMh9F4jSDZ30Sd5A0bXI+9BdRqGreoaEuxYCMxHLBoEWW9TVlRXYWnpsobWQk0ljMrTsV1i0dEQM35a1Ega1QnD/SEmz+OY62tKtv1dccf7qrfvViNrPBJ6jBo2X1GjKaskwkLFBXvrWXlKn0dernf0vC1S8m2qkm4n6BnrPdxpWLnojgC6bxVhNtUFe/uL3EJr1lAqH8Atsx7glg9vASchTWP9TIwVswW9FbmNnSR4Kfl7GEqRh7L+0uNmXR2BJyEJoz5d8wadxIp/gJ+ChqpteWVyPyR+WufYg/cDeHD+5/FNz6FjY751e7y0DJaloaxLff4BWLaSUrj++13XU415o57MICmsUXeVojz/Taw9grrWrenXfLv2tpAKVcZAW7f1IXZDQlbmqqETgYqfIaGJVyj7vxcSEnWLAvhmpBT7cWqsgMTZv6DX2w4JpTpHBehJSDjYmWrEfF+Zp3sVlBym3ql0J8Y9UMPgWAUD31KAcZwaRmNUaJ6hv5+ExP+3qiCvUY/Km0W/fToJc7TpbIdzY2rx7PYk8z7Webf4vAcyU54Dw5cKGC9WSCXhw6rqF1hRtz1lzlZknKc4eDy8slz2hgCry/X7XqhM2+4Kxp7T399RBfOhguY31HiJ+o40Knt9gyqFc9TA+JcqpHoKIUALY+Drj0o6tCJ5Gqi3Lwqhe0kZ8iPV6/eC/v3FmAxYos9/oUrru+px+kQN42v1Hiv13kfp/rhclc1r6hEwumZX6BrORcJrhdAYUAaDk7A8DY7ZUva9fUXC8MKuMsvRve8gOUmfjqFL+XxrIOHPoiz7HrnEZFb2mwTmzZ7JtzLIJfuizyo6PW9TUHCEru9OOr/76D6/Uz2DP1Swv6F6MH6pe+R+BQ7bKbA/Sw3XiXqdGWqMTlcSo1+7wSH76jo1JM7QM1raGFEh8sSxpeiMaVgHKoM3SdquqS8G8I3kOnkhJILieku4ojfIJqC8eWdq1Xbon4REB2M1p14ZV42/H9LxUzuf4MhL+7rO08MKrCp0njbTec/QsTtNoEb/v/V/NyipsaMa+Sv1bDyoHqnIM/+isvFuzDiKFEJWgeLNeh6u1rNYScfKapGBnVaW/T4FipHx9A397h5dqsbFCGI/sRGEQ3DtQkgVt16skTPl5iWkvqGqOPlqHXCCF0hk9yZ0tsN28kk4BmY1w7EbwJIMPDqf//oxrga+sSE0+jJ/nXemsVNJZKB+6BssniBewC5rAwyfDRUNItNaaooZsWBZSiJ4k5w7lQ/GTyF0Xiy6js3VML+kugShElvLkLxKN0ZA7KFyq0LlVecqHoMoeFejNhINuv8H6t/aYiRCXq/TFsMFrfp5adVNx+jfN4yR5h/puT5O9f5XkcqwvQvtHYZByunFY2630eqbb/z/MZRCH8oHgVcJzfMhUQm1w6hNVJA0BoPBM1JwPhP6tIQ++VwztC2DVC1UDoUgv24bSe0st+nIlq5RQ8zMB/MabjANP7UJudSzUpIcGFgJL8+W0oprfyz7UgnFRa3waRNsNQQWthRiwK3dBGurcHgBN+iZxnEMZFMQJoqHVVoHgvzzuG3gm92waAUwK+JmeAr2GQR/6qKkoup0rcqmXtfp/2Wq/D0FwyjllFbG8kYFZw8qeHhHgXFUPOP9GFXZrGzrfcp+76LXvUkBxD0K8E5V0LCJGgaBCsOoIuJ9CiyvUcb3Yf3bvurByiMV2kYhuRjHqUB9t/jc6l14nVg9Y6dJ/pjzJk7YfdkmVxVdQ0X3XlwnhFzyJTwLQbAD9bnfsFk/OHYi/O5dKFSfszED5SgFuxEL9qEybLXKnKNzGu8Nsr96p+L5L79U46SeQmjSFbH3/E4VTBOFsKMfxv5/trLuPh3DKFrVQ4F6CqNxsCqkaLMdrkA9S6G0/4FqyKHf55MYkI/CRk/V7z9PYK0Dh46DtnZAvQehCyb3Iqk0xXNetMx7AsjXdZ+nHhgg/zpOOJlMYhrG9mwoZby+FMxZHGNVG9UwsbquO6sh8zud23MULM9Qr8BdCoQTSFis1XlpVi/R33ROf6Brt1QJjbPV4J6r14p6NdwaAxbTkap7H5f0LUZVwuRaWNnW1Sjtat2MxjpbYexyMnZ6twHMRu0OEwjpUIzBtYCx7+DaFoLERrSVj8Uwh7YyCTUqjAVIuNuPVCb8tsiVavT5cJVhdUh4zrtKGJUj3tIb1PD/HpKDEeVQjNSNFoX1RqXvX1cD1dO5vh3xvm6p1/yAQmjfDrG98EHs+RiVm5fHDKkylX9Rr7RW/Z7f1HNytxrWzepN2oGCV7+gU4YY+OoMGDkP8mmYM3xbZoyC8uyTXSttd5oxC3iZHth1C8a8KmFfdpv2ZugdTFgrxR2+vwl8bQLc9Ck8tfC/zDoycOY2MLpKilzUJ+TEO4lOhGcA5ZndyKegqvk5xn7YTV9EB1JZUeE5BzKV3X+067+EYSp1TdNI+C8WJfOGZqGipCJcvnpraii0WlmkZMHduvdTFO/n59FNdi8Fz2kYwwwBhXxZN6ax0bN7v5J4GykxcJ9+RtSHK8p7/1RJw1/0+u3SLtiK7teQcAAmvTOByZJNvP1FFnlbs0jf8SBdjxNkOWnzUzls1I6MqhzOwFQdnrqXXWOwQD70afYzrMo28Er9e1z0znXMWzUD6sZ/CQylSGhFhdvWsFvJGCD3OFlnGgOa9mDE4mfJe3IkUuVw1rz/MUXdjdtmwIZDIJ8SDyVAMr+XMLPm6Q5lQYutaRCxrpnuD7AN34awjaaqzRlaP4HhS2aSTco2mJCAiene1GGBg+oGTsaYoDJlhh5AwqQaVGiZ2Bn2YkLNVbC8VD0NJylgG6ZMzx+QkK/BCuCuUqOqXMHyBurJ2lWBQqCG2xIKEd5/UYPgW8oG5xQ0rlCAuGvRbzVWmbig04y4dlccA7n8g/hBd+XDhXlKuGCru6+SIwrwJSmGYvYj4dYws6mJr42Ht1bAE4sioBcfbSrg46OenhvchTFQHB+9xWb39v+GTr9fioQdHV3ktUuL7K/O7QReQcIot1NQf1SR6+SIh0rsPxr2GiHsNGYomJ0wFnLBy1KB0HazZQPJe/FtDyyhAWsewQ2OJ/T2Il375x6NgZUJOHQavPcEtPQagnePPlAD90e6pz31BMXDOucqYK+KzdkjSIl00wl43KiEQKhAeSPdG6foGoQxgzMa8YaYoxRMl9bwbnJ/AXjLevm+1oLjbI/nQhi+SL6H6ldOIIVUlo/sOVw8SOSpW/4AFY1H4tsd8fw5pIC9B8Mb7bxZlRo/f1YQlewEyuqRsMOt1Ti/DQn9/ZMa8XMR72q5vj4qm78QCW37qxojX0VCeYaq/LlE5dMQXaeDFLCtr9f7MObdKde1OVANq1UqB3dTkmqxgs16vccF+jk3q9zdGskDXEmh2WmFytnhSjoRk7UyNu8Hg8bBB2mpFrmqek8SPhj3qZ6xguYs9WRMiWH0MtY2g9mdgS1DccMlXYiE0ELShe3LYcv14KB6mJXhv2acVQY/b4K2Fum12JLv2ow+4cOqmv7MHbYzLlDBayTbihM8BsEF6bIeKrBG6+M8gfFPJXS+QlviyqJG7xILO4yCOxb0hh3LkGiQf6kOeED36k+UlLtAiYXHdR/O6aQL8p2MoxyFBufxnFlPz3BUxrSzhq5U/bBCSdd5Kl+r1FB6XUnDGxDv/eaUUrvaCTUHOehu0ncicCARPI8X1K/xCtNfmKGUb4Mgzf17XMNXRuzQ82vdFHWJSkaVD2BK3QSOH78/2z90LK8tfQOqx/BFJm6VzFqYLGutlrnlcYz5GQF7kkv+At+FSg8+TcO7K/9nEHU33qmHlgUwNgHNgQCCpqo9JKY4fLxHwWQVUHi9KpVWQnMPJjyKbMVOtIUzySsJ05yEdK4746cGcVtPQvJgTov9PwIbDSoUa5FQn/sUZCxRT06regWmKkgJFGhMVsHVT8Hxrsp8V6tR5KrXaUMVrtXKgH+qDHsCcfM/qY8DkfCSnArk69TYGomEom2hAOEQpCjAgQocp3cD6qXqkNspZ9EAmAMFmtrnCMOeDaXQFSXXc4L7UgLzDA47g9kLG97BigycuCG8twqWpr9MO9ry2XL5IiP3OAWaz/T46jFVcNr6sLQZXB+ssxOh52DC+0i4q0q63d7yagyvaOGAfTB2EMZZ3u25bM7D1sPg6I3gz2+uzvcPkVCTRDcG4soeyIz4iIcguwrWXXqt8cxABfFXlHzHWw6CspTMf+/jK9rP5f6eQYn2ffHyPRtKxoK1T2A5Ejc4AGNuIuvDpIFQl4KGLCpHtlWjsVz3VkMnXPGoGqbn6t/OQXL4yhXk1VCoercY8VC/r+TLj1U2zlXDJY5T5qnBv1KNqAvUOL5B5dP5MaN5JeKJ+pcarVE55GMQ79AlFArmLEbCI7dREDhAjaXtKJROPlvB6KkUvEjnUQhVglUpmD5cCgpZpwLPP4hEDkLzVM9GUDT/vZbDb8ThWdLeviQyezKk4SZy3RTQylkYloTLhsKhc3rfqTKqdW2Hqx75sAh43071gK//f0/Xc6QaorfEjMfNVDf8O3atMboGD6kuGaa6KyKrhqlBPFQN2PUQT2TvAmBgOZw6VpasNQDPELUr7fgtchCmtyfwqvEyT5Lz55PrCcvlICyjazhEZ0PJvogTgu/tQeCOIHC6uvNaE1BlJbQ2Z3sBme17P5I1NWrozI6RMEOgSz/IJTp/qH7P6GvL9AwZCj00hyg5sFAxxZDYOlTE9v/ziPfo4hhxYBWr/Ec/bzalNLcdXwNbD4CVzd17za2Vanqh8yCJsJSiNl8CQ8k40LKIb046tncjqchIGIcbtv0lmz54DORbwCv/EuAXV0pPr43KE4bn8drm0Vi5DSsGTyYRvseIKrju3Xjleg8J+0CVzlAkJGhLVRhNCqBfVtatWgXT95QVPVUPwyh9zYZ6SHaPgezHVSnMV5ZvuR7aY/Xgnqeff7qC5zMUVJyMhHT9RRmHUUjS4FtIyMNUVbSfqmBepPfyshoGVkH32Sq0z1Bj4lTEDX2fMsBXqQCV0Iy0Dy/PgF8PhtlpaC3bjFW10zDMxA2eL4GhldCj3sSX7zwMmaOYOfIwPqn6K44uylseTMnDzk/DM13K/v9av7uHhPDEx/vKeiZVaD2h3/9PqmgeUOF3sCqwu1XofVvX9J9IaM+5yoDuofPyNhI+sguSjzFfFVk8BPENVWyPKnueQEKYBlBIopytaxVVvHpf98F7uo5/V0CyMYUqex1HOuyauGnspjh2EiHLSJY9RaqX/hVhCEEPXqfCGt0BdmcsB2C9O6gPYP3+cMyG8Lu3vkyG0k/W0HX+3jvDB5y1gfRPasjpfDuHaajxgyU1k3Cyarv3tD52NjbxGMbZk7oVu2Dc23sUoS1NcMxIeHoWfNzQ1++dVrC9JntwRCFfLSW89gA9y7/rm20XL7zY7R7vB4kj5DyFT/c45aErJNCABb1c00LgPUiQAGMPAncAjUE9E+vgyLHw549RQLUwNr8vd7rKWDVU/tjp75fEnjfRMWcrev4hHStHflRkPV+JAcC4HF0ck2uz20ktkZ33xsDd5vr8p52u/UyMSNhUN/LKTnISOnqaC2HGA1JwwngIWiSHEmdvjFOGdZ7FFKkC2vns5SxkbM9NW6QA/l2U5fZl8aD9WTLyJmwPFtDHDgxNwHqr4JOS0o2PR5L8b1ZA/BMK3jMUG9ymhs8oJeb20/mNrIhvqg7fTnXNe6qndlAd97Cu06lI8Y1dEe/g/ogH+IoY+bapGsyXl2QojRsFDx8Hc5t6Rrd+AtZ7/1AGLIOc94D4XnprgO1LFTx6Iems+Q9wEKn8Hnjh39tzoKNRFUBbBjxbyDgqjjL60bHdQbVigBeQyJBqneshRYTFZXqmrlY88XUkPO5uJYhe0vO5Suf2Y93rmZjxf5qev+gsvRM7o5HR3F8f7ym+A/FAVfY4l2WuvLsx3910psA5UutuPULW5Ysca85QCn1IVnLo6N0Ke9GG/HXmvbyxaiZp6xOGARDiOQnK3RRVToJDR+3I1gOnADCl30R2H7olT8x7EqpHfqEWZO+AIIRcOaTr+to9vsT5dHJ47n+oaPkeZblDySbew3hgOvQF+5UC0wTiog2VqflU/3cLEtLwsgKll5VF2EeVzE/04O2vnoHT9cCUISE/ZyB5DzOQMIs79XNOULAwWQ/NSvUifKrM4YNIqMvvVeh+Gwl/aFDg8AGF3kuXIGEaTymYf1lfm1UmaVdlS87W/0V9ZowKA0cZzRxRJZjlg+CNDWF+K1gOkzIF+fvw836PANta6X3hJHoWhtJw7kHCBFQ1fRUax7c3Bg4t9K+C4zaE55d17j/ynH5vn66loSODN0o6P5lCrPA9yuakY8zRXvr/iOX/lgrOSIl/Xdcxco89rZ6qHF27oUcs7OOxv/25iJFXzEsWGcpRZcTpRQ2lLYeIR6kpJ7lGkS5w8ocRWsgnbulVU0mYnoRG2l49uQ9gzVXAN3BSZ5B0VjEnB4dvLAbb1e/wvxEb5R6cvjFsNgiWZ6RsvucPx9qDySQg795bkvM8UV5CNLIBgjswmT3JmaOw9GwoVSXh5SWrYyShMudXa3i2llB6s8y/0JdqdwBvrITdxtBrPrQN98UhhfUfI/Rn9EweaDl9W1bKHSzE2Psx4X4Eqf3I1/yd2cCRW8OLTTC912pdrxPlu33x4zQ6unL+QmlhIOf1mQE9YoL0v5rdJCrZ40iMD9a5rddPjMqCV/ZCMlgLnvMwjglJm8PJ2+G4LOoR4S0O+pLnN0gNmRNVF53VyVDqpwbjt9RQuo5Cv8UzVfe/geS2fluB+feV8Pua6p7XVY//XjFIpNtAvHiDFMTfo6Tft9VY6n1s6sLYl6A22xvPPRAnPBg/CVTc37vQMtJgNiyBpLPcSWgOYvDKI9l0xt/bWybExx4uvFIOV7X1dGCvoZB7vFB/d5QcGKxr9A8lKFuLEK/7Km6apLjvDzG5dYp+xmWKN76jf88qbtxZseC3Ytd8WzFbpDxX6TU7e81eobgHP2YoBeBmpBJusTB6P/lVAlOHCV/Cse9/0UJkzRlKQQ6SNUyoGd3+pzNfvYSrXzgPasdSNDck28hv3+7HO4c+xJQaaVS/fu04ngjy63Z58Paz40MmBdYtIem2r/OZgEp7K7R8j7x3HOvNu4gpNmBQh+iXkYh3aJAyC4t04/6DQsjWDDU4plGoGnSL/v8iVSIRaO+v7MFf9XBdh4RJ5JGkwkH6fIkqoD3UUJuinojr9SBuoYfvagqloqNSlL9EvFmrKMTQhnTso2SREI3NkDyDRXqtJiTp+nzENX8IEh52FpJUez1VHuw5CpblIXSTmPBocYVzq3Ss70UJWejYZqcHVtkx/wT3GwTBIZj879o75sxfBVNr4dT14Q9d8rd7i5sMKMTuxxV853yZzoZWrtNrQrq645u+kHMy0IULBsLABZDIF3pU+R4sH3QcxkBN252YXgwgY6VEa94rpST/bCz3E5r9KEsfQpm9kQBoaIMTx8D2NfDKCrh/Psxs4b92JB0JqTpnc9h1JHzQCDYlGznwDsc3HjVtd1CdWUTQm6fVwqr+0hS7J/LIGnC5D8OV5LyDGbZ8DOXpuV1K7kZjaAKeX/XfsybTV0F9CGXlkAu6B242+w1sAMa5CVNi/8KwZMX6LxLhfuTtsSwZ8ncs0FQGR+wDn94CmR6B6A/XodnsLMxLVdR9S5SeNhiOHwuLGyBlwfHH4iePlEp14V29vt9a8DxwU70TxJZF5O1tePmjqAgPx/Ou7P49AYysgq+MhqtKIhraFFcMU1LzvW5AfIQfjYLihRQK38xWEjUdA9VR+4IWBftliidaVc/VqcH1TTWqUKbAo9T8hk0HwAkTdA16ffVBBF4NmPtJZT/pfX0cqXqXTIt3tkcS3T7Aytomlvf7CqtqN2Jgw4dkEx1nb6WBCwbAiz680a1b6aLY8yjnMhrfKGFGntbHG4oL/95pf59U5D1DFGP9ucj/dkBCISMiNCp003nEPbNdR6ocjtgLllZK/lhn3WAs1C4/DjeAwP1bJ7L5S24oGYmBzsdyi1zjCkNvnOJ73ZEzEMc8qXU+5C6SP540VBw9Bxx3bXm/XqYt8RLWbkum4jCWmNvYOKE2hk3opOZU2DTp736MSXX15y5qPEXVtk5VA+ZtJOb6FKSa1jZIiEh7q2k9DONUwVylwi1NofleBNKbY/fdqMbTXUht/lsQz9R31Uj6md7XzxDX+iDEG3WaGme76meN0M9NxwyM8thPN/Zdm9r3oadldd3gMELGYoLn6Zd7tVcvhLHiAWr1SxXNt2Cdb+CYE8lUXEY+Yds387sO7DYZ3rHwzCd9WfNHkZyj/z/j2PVh/BCY06JnPppr9yDy3iiqM2+y+afP44b0CMYrsvDxSHlUlFL10d6IYT98TqXN3ijZJxaaW2BwFZw6BLYcDCc837mc/GcZrhryQ5XEqEPCXp+OvearusYNSMWwCmUJPWXyosqGoxGV30ohfHVjCs39PqP0d+D8rWD7oaKwpq8sVIoUhX4ixkJb4iZ807sXzwKpNqho653oMmYxLd4tWPstWiuOIe9dVLRCVGihuhwe/y8qYDO/GV6bB18d1X0+nTXTMGZvjG3Ezd0rOUj0vj5ByZ6FOwidy3BzuzFsztbgvoINYadamLc+XD+d/w0dI6rhhGkwvxyaPQHV5ZnjSOTA927GektKWpzQ056Jvb3WASf3dwxHkbffIZu/ssez2eoTa7rd22hCQuYvQCob9hT6G1GDnbt/R60m4r3GoopqaSVY/676/Wwk72Y7lZEj6FgUpfQk8KkDtNB1b7DWAPYEjAPNiZvxewl3RK+5STMMbqCD0VNsJPxVtJX/jZbK7/HpiG8yf8CPu3j0fGBiCo6rgzfW+lmq7APWr1AjtvOoVb328GfHA+Ngq3KY21zEoDWAnYx1DsTkAlL5u0uIHvkSGUpuElqX8tGqmWxSMxaAy7f6CZsPnMxzS98kqwaUwWCx+GFIlZvk2+sdyCa1Y9ovs7hlsfZYYt32KhmVDS2IEFpba2nC63DZlrlDT2WZdxtD26DqQ2gJlC4ir2AqpcZKZCiVIZ6f05Fwg8cVfPVXYySq5HMCEvt7hgKxAXSsAFaPlHr8uv4vKkdpKVRKiQtJX1/3BuIavgAJx5usAvIYJESsCnEZX414oUar0XYy4g6O4m4zylhV0bUMQL7L4Z46EIaWQ1MeLKfi5KFpyI3Ul/eeHB26Uu2utp6SDqcxD+HbN7HBVGzF10gkbm0nLEMLphx+uDl8PAeW5Epd8eZORueXexw2EQ6ZAq+0QdipFGjS/x5eCE7uj3wynF49Fk4A6QoJT3FKWR/+Q8hHBHZz8t5XsO5D7UJlmZWCBYPq4ILt4PI3YUnrmvjGl6sx04TkjV2HhKyOR/JkdqLQpPJSPRcZZfx+rwbTg4jH9MiIP1Km9btKKnx2Q6l/Ofxoc+llMb9FgZQpNEl37aE4TCJp3yVM3UtLdfFy+Z2VXNAm61TS+bF/Ihl8i8bK07FVl2PougDVCXiqBV7t1Rk6QOVFYzfIKAJvSQVm9TENk1BdmKOjF7e/kkGZTkDCKuBz9bp5vW6o9zBQ7yO/2usT1aQKutE9DqfgBtBa/SfSFY29yzZHCjnUNmjBhl5Joyx+4mpMeAHlzd/F8yUvqHUVHD0UxjmwJA03zII2n/+64TkwrBKqEvDTLWFEChY1S4I+VOIEpxE6UBFch2NLIA4APwe5bGlYwvAI1nmT0EzFyR+G49/R7Zq2BjClHFIGsr2CqiEqn05EQr2uVazQ3Mvdx5N3AjpWdyVmONWqrIuHw56j+OQgJY4uRjwmfQvTmVhLSXmU1u5LkNia8vRMxi28k6zb+5w7ISwdAPNHlJZq4dgbqUh/j9ayk8hU/QbXqe9Cpr8N7DQUzknAr95cm7t1Bj1XcI2P9ym0J4mPK3VNf/SZ7mRyfzhuPDTNh9piuNmA5WSw0DzoWlrrluPmv/jjvuYAvQtBnlvnPMLhY3ZvpxWOH78vx4/ft6RLLE3X88jiV6Cs7ssRemcNuIHU419blpKxtxImLyCZ2xE391X6px5kk4Hw0tLIQPquGh5ZxGw7XBW1j8SYTlVmaEsFCPOR0Lhy/X1V7OazFHr5DNO/DdP/P4hUtHlXAcS3kXC8iGE4QEHEYCRG9Wv6OZshiZ+bq6H0DX3PID28y/QA9lNgEQ8FbFHDaSmF7unr6f8+1Hv7OuKBEhf/VoOh2oEV2QOwznY4zlySmVukaVkvctc6YkyFhtJZDHsNgXcDtQ1nMqzpVtywEA9uLQxJwTUbwTfe/+8DFGOr4Oix0NwsVYbiUxqa3XDYFexCmr1/0FhdAni0UOZBmek9/KFdfdvLIfgzjv0BYfBQF2W1sg12GAQDp8EH9VLa+poPIL/aobQTlFh4EckFTOi5OEHBwWmx1w1FcvsqFCBsRKG/UkbJgT/FWN31KDShXf1RnYBrt4ehFTBvlRidXqeJczhTyCpzLcmcNNgumUCiVJbrNbLOfXjB/jicgAmv7CJHa1xobYZsj8ryHJUreSTW/nUkx+ECJGz3R0jy+D+RvIf1kNCQE5BclINVnqyvgODvSO7k1/T9B+saXa5fbLJ+XjWSW5hTUPeIGsTbKdg4EAlj+o2+PorxPAup/HV6t98oSEKuoqOpFfH2Xn4SBMdLWJf/Z5KZ3mVbqFLdrSiNhBR5eSP53Pn43vEE7qVgPiQDtIWw82gYVA4fpbtrbOoi3tG5SEn8qDF1VCUr3mutCknqfwXxslbpWkb6KKmG5yTEQ/tCTDeNUX0xQ9chpWTEdF0DV9dpEpLjmlQiY556L+arMbyLfv5Knan1Y3qm62zVJOAP20O/lFRmXNokRpIFHHsijh2IdZ4kMM+WBPeN1QbaTomH2EAY/h6Cf+I4Z0Hyjm4xSNrAmAEwqAIW9EoGORSS4yarN6K1k1SNJ88lVFYNVfn1EQWP1K6KO/6ha/KUvn8Xfe9lSJjeQqRQFEqeRjl9Ob1+75MypAJG1sLKoHvdYGzkA/sBTgiWqwnK8iRK8MY6Vgo5uPkSCCPA2HcJ3TvxwkPx8t/Btb/u8hkJYKEPew6HpxfAC2utbeVBfTA6D+lGOnxPz8nqg5hhFXD2FCm41ep0TceR7TuewDkFJwCT/hMJZ+3UAPjCDCUbQvUI7p5xD78fNIUfbPyNPl/itFcvoaFpDtSO/xKUB1fNZRzWciOsLISX4piryLo/Jax7kIM3gZeWgritr1RFcRSSNDkCCe05D/HQnBVTCiFSxvFGNZ6+i3hioviOx1VwtRIVRhCFc4o+f0kBR6MeviUU4om3UjDwbRV8ByvYuFUBSqPe7ydI+enBdCw08H7sEL6mSvJJNbI2VoNoeOw1GaTAwK/1vs5nfAUcWAVtK8CW/USMHfNbqlblxCYrIfQudCCXpGRL3fAPEuGPSXtbsbjuKMpzt3ZggZdZ2GIknNgGV37632MkJVy4aCuoS8LiNikLHp9S1/xU1fJvSCSC0qbbSj5g1unL+tyIyzkEwR54fJVy98Eur1nRDOMqYdoASLlS2vefM1bnW9foJosA8cN6Jl7T8/ctPT9XKeAbpOcspWpznoL4axV0NOreTiuQDCn0CVr9dblwSxheBsvaoNwpZlweQWB2wJpZhPavkj1YopDra5iEsb/DsD/wU0LvOgK3Y6xZLikVqrofI3VeD0USwX+LeK03pZBQfKgq+t/qXE5WOfRVNVhfVELmdsSzvTnizdtUwdwlKuf2RcKTv6Is+7ZIr7Lr1ACu1vWbjPQ6+7nK5wNVPl+vwP23SIht8TEiCfvmoGY2VAQdwVrowLJ+P9ZQyKtIZmd32wS4qAFm+qLeFsn3N2cRumdhzbfbja55OUiUwahuCY7fKLHWogbhTkjUgkWK8UR5TGOQHlVReeKvICE+byKV136uhtYbCrhTOt936Ry/geTf3quEwvUKzpcpUD9LDd4cUnDmeiT3Y7wawVfp63bUs/kVvd+T9HPnIaFgYSevhORpNfgS2lbwmdRi3J9KmK/5PelEibLKSM6zyZW+loabcezZ+O7WuOZgEkHxMCXHQK0HWw0oxVCapTjifsSr/eNO3z3utQ1j4HkpUkXwGqSy7XTd+7cjlfLadN2SiHf8PSVcd1RiIQq5eENxxXZKfrZRSl31oWVSCn1Fpnvdnk+AcfYjmdsNxyzCT9zA8kF9kFVSjKwkkk7Ihitw7KEE4Y8I+ROYromWWe3xdMFW8O1nYM5aCSbpi3HT3Wb97PnNp06CyYPhowZwE8WJTT/8ETaE0PsHFen3qW5hXQi9M/x7j3rdsJ99OAloXQIt89lp4mF8f6Oj2ahmNJVeiqpEJUkngYPBYPBtQCbI0pBr4f2mOfxm+o28uOgFqBmtE7OGXEom3IpCt/a1YCs5coASubW3oMZ65FMfYp31CFJHMKTsdq55C+6Y1fmVVyIO3b+uxT1TqUrpu3Rt0vnFjqumwea1sCL7NTLlt+KEn+LajfskKCwUzZXoGRyeCPY6TPAeYTgFx7FdFNWgFFz+Afxnzn+HofS9TeCwCbCwtaPetxYI9ydp7qUlNY98YjxuiayIdSCRBjctz0s+P+bbuO4NOOYtytypPfZpSnkwqAz+9CH89aMekumLjlolBn5CIeH1FAVlLytoOABJin1NAf0TSBXIx9U4+rt6LrZSZnYPBYsbKoHxnc+0Lr/YGg6eAJ80dA1fNICxDkFuOpaNseZkHPunPoni1WkK6HA3hoMIzXlMnHs+qRz4CkYSDiQD+OkCuLOoVytqbtICTFTgeyGS/3iEGi6/Q4q93KVg+26d63m6JveqIfRrBXw+4g3cT39+Eyl+s5+C7gkK4g9AvNzPKLD+IHZfP1Yj7g8qJ59RJv1YXeNrYwRUxzG1Cu6YAPWdihq5IWQS2zBv2EsSzuWMA0oUKEb0lNvWF70DuEMJUzOxVBDaHTCm4NEcVQVXvQe3diEV9kTCSDdRwm5HBcs3qjF5ROy1++v/f6xn51EkCuFFpAz1w0gBoDPVoHpFz8Mben52VANsQyURTtN1uoVCywtH9dUH+jn3KzG3E+JV3EmN4KdixvJi1adPKtHXsXLhhrVwweaS0xp5n0MDSe9CEu65WPsY1tmrzyyq6TPu+RrW3oqxH2DspKKfZ4Fa7Sv4/ZckB64HKkXnbKgaM51LHFYh3tVleu4q9T3/VgKgVWVbRHhsoLLsfgoVWgepQfqs7t9aNYAjl8pwvU4j4jVc1quxdPYk2HVIFHJfRMYEkK0Am3yZVNvW+IkzdX1LH4GRNe7LklpuJRl8DWN+RxD+SEi+Ig2Ch1TAy8vggldLsgu/dOPUjeH49YU0La6jwbebkQvekogGOwnTQZ5+oWPNNpxtXcLPNv0uB4/emfnNi7j8g5t4ds6jVPdfn0qvnKSbVM+nIbAh6SBDQ3oVfnq55DhpblNfQ1O/ODPTgpeFxevByhHyfG2MbLnP4HnnMPzT2whzl9Kcu5+jdkuzrAaefTv+yqV0rB63NkaIeJ1y69RafGN92HQELGwrJyy7BGOhPDyXlPVLBm+uhYwLy5MF4FiaMLyeMv9kEnZzMKdhEld1FLAWmgz8bAuRgff9PzWWRlfBqEqYNgSOnijsZSLmcbUGAseD3CWEBoasOo+AoOSJdhzI5iCbleclrY0F19yIV3ky2fItaPXPJO9f0f3utrC8Fb65HmxWBz98GdpKVlyN6jGoVAB/sD4finhyL1XgdbSCiVYF7yuV1faVVb9Vz9jGet0PkFCW1TeSKjw4ZwrsOACWroBKW3z/pzmdnLsxVZlXGbv4T8qMlyYLjYW5I6GlCrwSuQlrwAQXYfyDMOY82pK3E8YUZNbCiHI4ZSLc8xH4Xa6bQfKTblUDpk2Nl/5qEE1DvBdRyFe0mB/GgJ+JgUQXqey0j15zGyTsuJlC8ZioyVHUEDJFwYv4HwV345Hwv4FIOFEW8Uz0VwOgpts52WwUzJwAy9LFuN4L8fKQtBeSCueUrCqjtPq2ZB/JZW8JQeICvNwlOFwM7s7tpZRzjoQ7dR3DYwbce7oGxIByfNyHhNJth3gbKhRkb4R4duaqcVSra7ZAjdKjY2A8o4x3PyTHZgJSgOgF/Xt0L3MotB9t1PNXS6FPzKs6U01q2EVGwhtd7nrHUTBuOMxq0uxYAwTjMdlzsBaM88uS8ig7r09g+mpb/Qs3PI2Q7Qncn2HMryVsstNFVlqY2A9Ongxnv9TT9fJ01+JBRktsr0fepWolBZYjYa/x8bE+4mO5EhZxuRkf8XLnvdai58QN4PD14OPG2BHtvJVdcP3v4IRbEyQ+wJRf3Scy3jpQ3iAlra1b+vHBnkeu/GvkU2eRarmFoY1iCNgixtJxVTB2DJw46/+XrbTvKPjBJtrHyxavPGwB354PFhxzKa77wbrUHmgNGkoWwjxTascwrd8GTOu3AW83zuHZWQ/QnGuhOdMQM4A02No44oWqGS05TvZLtjusEaaivBHSI6X6nVkLi5u30FT2bypqvkVVdm8aEpfQb+4Z/LEW7hgMVy+LUvUu+Ry+dRpJ9Fw3dnGFByduCF9bT/q/YC/BDceQyt5H6P6bTF8YIwfK0rDpQjSpsLSRzMPK2nOZN/gBKrO/Juf/h4D5HTTeqixkQjh9UzEkbv0UPuytUjgpBR2zFXgPR0IjDlPw/UcFXLVIrP0oBWRJNZrzCjjiwHA9BQKbKpi4XtdyKwUHf1RQuJM+/kCpbvdDNoPvbAazGuB9TbGJG0luAGUt54HdmLzzMmUtf6U8S7dlobvMRgYWjIHlG8vzvpxTE/6SuhX345nfks3fQ96f3S2QCYDpbbBBDfxkMvyyTz2XpiMeoVb1WDyr4MxHPE2Ogrnpypzfqus0AwnzqtLrlFFo2vewgokFfTob+0+Ccy3k5kB1DWzUCMuWipes83cvy8OcYRNYPuo3JH3IuWczf2DfTrmx0OZJQ+CSlZwF67yB411Nyj+VmWMuwwu+ghcrCDEDSZafugReXVHsIk26T9dT47RWwfNNSPjO/oiXPUNp3uXBSG+Xc/QMfoiEUHoxWBvqI3q+FAnpGo3khZ4XY9vLEa/Ix0i+1AN0bKracUyrg1S6UNnRKj8VON8Bdw9CO4usc1GfqSoDJFejcaOTuwLfnEBgd8I1Z2JSV2BDaDGw3SiofQ8aO/BzLoXsqvh8dxczOxXxBG2KeIWyiAdwKOLNic6D24mwi38zKFRo/b7O9c16pubG7sV2uk+v070a3ScbIuGSA+ncJ8bzYMxW8F4/aOmnRYDaYPDcywBDEP4Rm3+pzyH5pnuc34t8OxfXfQoTXoxx/oPvf1i0KfdHS2H7AXDyRnDth2uUMkYiWRr5vMcWA+CA0TC7tXtvtmMBdzgOl5FNQDbxIxK+3yeLNMqPTZb1zWtuzMfkE78l4EcY90rWX7KTlr0uTup9swIa+sMPVvL/YgwcBF/dF15MQGNt8SkPHei/8FjKGg/Ali3Ecc9b13qoemv0rFhLOihI78aWRdC0ELwyuhZBsR2tSWvlSc0oSFRBmP9ybIRMBdSugAPv6GMRgL5MbSjJvaH3I5bW7U2Q+B7DZ9/N+HlPc/5g2HgwfG1ZZ+WxVk3EL/bwlcGWA2FIORw+TkKlFjRDaHfDMd8jm4TlI34muQ19uNW2Chg1H3Z6SQRZqSF4TghjzIO0bnk9K/qfSFnmCnLJQ/FyhT3vGsjkwQ9g75EwsRqOf6q3stTjFXTvg4T5bI+EhnyfQrhRI9J89mQkdOh9Za3PUS/FGQoEfqps+zeVed0qxqjfgOQUlCHhMlcqsPORJOijep2Dc/eCqWPh6ZV6xDsx14EL5W1bUJE7B+uBkz+LmYO1B1mJa5RogxXjYPkG8rxkoiEB1c0PMGD5DVh7AuXlv8dzDm4H952lt7Fyllda2GI0/L4SLnxDjN3ex1lImFCU6D+Ijonroa7FIqQHxY8UQP5GAfU5MYPrLH1eqUDk7ZK/81Y18N3xUNECo0No9eBNA2558ePs+bCi5mqMTeEGV0P4BK19bNVgLGSSstZ9IYwCB6ozZ+OEB+H5+1DXchK52j/TWgGpnFQYSyehrahsHaHeiNuVUDhQ4WYb8JgC7deRfKKVCnxBwt5eVwPH6WQAuYjHfBaSb7SdEkSRN2KgnpsGNYSsrvdQxFsUmduR4huK5ERdgYSE7dftXGxYC+vVSFlwVYl4BoyzHtb8SSpDJk4ncHJ9DolMBjCwpe8S3CFLY+IH5J17McEluI0P4vifkDMwrBx2GQj3dLAlfAqFfytj81tMoJYjPfceR8IlB+t7LkNC7Z7RtVtBIYqhQq8fdjpX45FQ1tN0DQNdqwiVVhd5Txi712o9l1Fzzj+q/D2ReMPtKg+GNAkX4mnBw7Lcd7D5g7CJBRCc3WtT0h5tjj6qYus+Td77I45/Gh5X0pbdi7a0ePM7A/EZbXD4cMj7cMMai5xvomM45edkJPWH328tBGRbBhLdeCoCA565hpxXRU3b36lrfrBkT3n7GfBh+RhYUUvfqrC54LWcT3nTQWTLduTFjc+E3BVSTKIIXkw5MMWFbT+El5bxpR4jKuCy3aHMh4X1XfdjtN8dRuBkryV0wdjvEwbpda2am7emLxhf9kMm7Ett5WAGpmp7/doJx8MxDr/76DZmNs6CZC1fjtJ3QLocRtTD8LW8sXPudO7d4UdU5H7LzDF/pb5uMxI0UjEWDngD7v2E//cj5cIFm8HuQ6E+K4/ZDeAl6sD9K04OEomzaBj6PqEprUJNu9FbDg1ZmD1OwFtf8mASPiTMz/GCgzEcQjI8Ccf+uYC9KOCnWQ0wtFIa5L26rBcp287IboWEhhyCVFV7GcnHmEXB4xNVfcrpIwobqqZQwSirYOCXalRdpjf4rP7tRCQmfHfEW/WEsrSzu73L0dWwVw5yn6Cd6AuhWBgp9JJNeLiJ6wTo2d9gnReoiPBkqTonAf1WSAU2N+i7YFrW/0xS6b2pyRyE4QeE7u9VkxYkl7HgJ3XfBFLha89RsCqAC18p9dOuiD1fTqGSXTTiF/ptXJLoGoP4iKOSrt/SNV5c0qdvMhj+NAWaMvBStUBP14FV/Whv6usG6tjXapB5/0c4wd6U5+diOBfHSE5MX+mTIW29N7kv9r5k2ESr+x0c/wHayv4EwfNUNbxPc4VWovRgYh28t7zLqUVaDByEhFx9oN6Eobp/lyJepV0Qz9ylSgacjlTl9Cj0DYk8uBfqWbhSSYK/Ivk12yK5TPsgHqc8BY9uHslx+bMC+bP0tVHzbJTgAPE6lRWdix2GylvSYVRYQ2Sel7iOMDS44Q2YxIMkVkM3GgvNqwngjX8flfmryZafSsANOGYnrCNhqYeNhwcXxytFTlejZzNdl8gTGs1VfOyHFPk5DCmgcQHiGeyn/5+pa1cPHI/4F49EQreqYobTMDVCT1J5dRtSZvojlZnvI57cKF95gMrF95TYGIoUn7gbKTCxPVKUYN8YYSHj+FEwYgE0t0lzWa9sYxJVfyTnApyJ6zb32TXkBJCthHRN36t8hS64uR9QVb8XYbgnqcTZGO9i/E5lr616VxZZ+NYk8GrgT298OXHAFoPgqq0gHUhBjZQbtTXQxvFRi6cA2txTcTiQrLeMUY0/ZvxSaEv17fMSATRUSOh3qo8kfmBbwTmZRPA42bLLwX2OXOoNHCuGdtxYarXQLwHnbQ7/mCFUqLHw8FzIrMMRV4PLYL8x8GkjPLcEth8OP9wEhjfBrLnQX7GU7wopZ6zgBAdIeH8idCsI3X8S2NulaIZZp76etzYvvvPgzdh58GZ9es9d855g5vK3IVX75bCTnFBY8bc2gOUDtWHc2vgcC3kDeL/DCfck5+5Fzr2BtuTh1CfhO1vC4Bq480Noygrrlc0J21L6OAoJt2pSNi2tf9tQwXm9goTvqhJ6VZXab5AQojuQ5Nq3kTCI7VX5ZFTxPa1gZjMkqbZ0V/3wBAxPwVEbw5b94S1tjmmseGsC5wasGY1rH2bHVy9j9xcLCeGljmQOGvrBe5NlXfvCilsDFdml1DWdQFviP7jhnyDxGsZ/U+KaNerEQRRikwvHTIDp9SLsi49lqtAfVYPpLGXMWymUbF2hYOQCBXL36GseVYC2owLtqUgo2HwknnyFru8K9XpEFltUmesyXb8KCs1+i4+vTYSBDsxolfBT14+xZWowhe6VBHYquG+B99M+xe9HI5sUMmLIB1qZsK+Wkm0lnTqJxYMfxPUvA/MGhmcwedp7JzohZMvBs/Lct7A8zWrd75oZU9R4Pbo0Y9LAeVuA9WFZDsoT4pXBSCJ/TZu0M0iXySpnDXjhjuBeipsD659Aym1Ybd904KyeXzvtQmgexDFXkPPOpLLlFiqy01iZyBEGsCoPJ28qYPz+mfF31iNlqH+roPd7Km9+G9vTf1JPxQNIeOp+ekbeVyMoqkbwb937TUjRhl+q0Xuxvv4JPQuPx4yetL4uQEK9RiM5OSepwbBYZWd83KlERyfCoQz2HynGTNJTwAcY9yICuyuB+ykbzTyN6jTkV0O2NdbCi9tqyHjY9+ND+CNqlu9KMrsjYep3GO8s6rMwtk5A0SXtIapv6fzfihRlOEP//gxdXM3ciRQ3uR/J77pLjZ5okR/V91ynxs8eiMeoAfEmovom0Pn+B+JJfFCvt6vKwV8gXqIZusa36s9/qj56AfGsP6W6ajN9z++QYh8yduoHR46BlTnIV+g8On8n5yYIzNW49s7V2v9Wq96lWvoevm8NeH4eOJGs8wzl5lc4iTdoLXtE1s0W5FsiL0+XZOD4DaVB9JUf8qUaP90Mjhgt1Unr8x11TlZbm3mqvzOpLfHCP5J1IeF/i7mDljFv0OqtT0UeBretZsEa8wQ+l2L5Man8rWQGbE4i30p5Lha5YkTNt6qhcOYk8CtEA08bILnN5TWwrAXeX/rFr0PCEXlcm4JzN4e9R8PCFli6HIYPlzLgc9NQloKckVNc1wYt1WLcmxzgnEto98N35pGrPAVn3QT9a7bqXcti/rrTrzl+wv6rfYndHj+Vp+Y/BdUjWSNximu76l1kLGWTkK5UQLUWFtsaMZYqM2DtUPDfAjOUwDmXkF/hJGB4BSxpgxYfBibgvaXwvvZJuXOGsJTdj4GqvP+lQOIqZdb2RWK8FyBhCLepgbQR4m6/RsHDJvr/3ZGQoinKFP4FyZ16Din7maIQwnJsj5q5IgkDrfRG2mcY7FgL8x1Y4UPCE0Mo0QaB+wusez6+uxjsZkz7cBkV6b4bSqksrBgIr2/Zd0Mpuue8A8nmyyhv/gF+2Wzc3Oa42cZ21sgAmSoJB5vkwaXvwW3dlqIejeRZ/AUpZXyJAsE/61r9Q8HB1kglqD8oAJim4GF3Vf4vIPkTVUjp3VMVoCzW35coqPxDzMsxRNfnUSSsb2bRO9xzBFy8DSxfBM0VEKRgzFJYWQGtFUK0lwXfJpe8gYyXxSa3xCl7b7XOSGMNbPMqbPEuyt72ESwGsGQgPLrNhZSlz8U4iwUQBcva0ydMCNkqUbypvBhkgz14bAn8+tUvQkaXK6BrKenVlR5ctxuMyEG9gbZyGNQoBUVW1MDwelH4y/uJ4lqRHEVl7k1y3kBs8hyse/Fq5UlEm9vJsNqMoGPBT4HJvoqx07DmVrLu14U1R/IRB1fAZa/DvbM/73U4VuXdfmvl6m4Crp8EGwyGuR6kfDHSQ/sNks5N+BYsWzGw4TUS+b5X5kxmoHEAvPCVQm5tX/VP6MLkl6dRufJVsikw5lgIbsIBNu4H574Bd83+DJunW6FgYmgfSmvfGr3mP2o4Xf2Z12jjwXDzZDmJGR+W10Ei/XesORYTvkIZOwhDYVfv2wfImpvVnL1MAkz4M5LhxWTdVVhvCtgFWs1SC0UYIXa9nITzj3PgySVw9XuwqI11ejgGzpkKR46D2asgGwoBGRqoScsebSgXQ6kiC64dzIrqN6huGwnOrzDBuQS275XrIvkzMIQKu3qFFrwQGpPQkHiGRG4ncuV34YSH4vkdPUpWv5OncbeZlBjQI8ugPITmATC/CR5+G+rKYVYzPLdQZOOBE2BOEzyxcO2vxZaD4NCxUJ8T71G5hRU5qHRhQA6WpmSePAvlWUh7UkBo8FJYMAryZWAaDyX07sAE4FfuTFD+bBcP23+DR6kh38rKfDNJ0/vHlLlJEk6CtjAHjvelibqTQ+RA0gevaXWq1vSRsQUMSyA8kiDxDAn/IggXEtq/UZ+RZN3BCcnxmjYE9hoHA/MwxcKPZ/SkY2qRMIVzkepAZcrk/U5B9YVI6MPLFHqSRCFBJyvjt62Cb0+9EY+p4bU18BCF3iE76vu7V47ThsFPtoL+K0VILHIlxC5bVjBGTQh+8gQIzyfRBi3Dj2TJhGUs2vCzWKSfrcGZXwaD5v2QumWbEni7Ezp3YZO7txu6CQWRBmElDxwLj82T511Hf2XH/66/f1uNms2QMJa0PhYgCeeLkRLJTWpMpdUL9aiuQUpfOxYJZ5mv6zxDWd31kaT1FFLpaTgSste9Bj1gdMdE7s4pP4G3Nza8Ad+BEcu+SVX2PYLEas6tB8k0LBwsz/tsKOVhZS0k7M8xZgMID8eE/wFve0LPYv3iIL/Jh40qYFgCFvcYdnGGehveX4MnPt03WaTlijvLoKgSVujK/6VKbQrr3E82NZDqxrvJ9buYpv7grGZBS2ugPC/nZ3WUXRidP3soefMWDkdR5n8K/JLQhbANGkMBS66Bu2d97hzqWrnqZoPgrI1h8yR8nAEqIAzBMbsANxH44LjfAec1lgxQNraPCjLqETf2M4RaWQNe82v45hjgJsLgH5jUbEzueeY2i4diUTO8vGI1BW+v/7Orca0khRyk1R9b1MIl24DfCivTUOWADS7C+McSOK0kOJqKwF8tbwNIyFibA23u6hV0iDSp5/+a0NsIY47By92LdbbHCdO4vnh786mCjA6sVCbdeyRsVAdnvwYfrVo3MdZmA6T/W1VKqtsZjc6IxHUUwWCUuM4lXFz/HsryI8l5DzN51rmkcqUXDuqClAOYPQIWVEuYfZ/Xx4LvgA0PJ3DfJJE9BJP7HWHqLHCU9M10tfMNIuuWpKEihIYmMUa+v6nwZ21tcMZweU2/UdCakRzHf86A1m501agqGF8DHzfI9ZemRW90oehUx6Zj3zeZgqM3gGOGC5HtO2Is1afBc2VPNfsQJgtRGKEWxgoRgtMCod0WJ/w31kLofg838SyuhdVn6b68htLF7/+D377+O8prxpck4wyQNQYqhvDlspRi8tl+DvUUQgu4z+Lxbay5kSDxVzzbTOjcKSDJ11K/6ppekoEjxsHSGrjsjZ6USxQWEfUmySIhXzl97lAIl2vT30cqKB+uHo5j1LBKII0eUVCfQUIq/oGEei3qdpHLHfjRFBhQLp88s1WSxOM1QTDgBoeSd69HGpp/C3gO66weiAZhctw8lLetPqvhaFPUttpDCc2ruHY3QnMT1hyDo8ZdpKjqszCxFk7fGM5/u9jV6pHGiyBe0UFISMk1gqY4UdcqyoH4QI3cgWr4Pkih6t1LFEJVWnSdWoEfqPG7AxK290ckNyMKc7mX4mV9peTn5P6wLNux2HGUhO6GW2DNPeQSgL2AYfW3UtsE+dVcH8+Hlkp4fTMBfc5qnrWqHAQcS86Mx3G2xXI/sG+3DEdTABtWwrfGwa96zAPcVcmG99dpMeVYYfhM7gGS4RRM+Bpl2cMhp712VpcoMBISlk/wmdiiXNl8EvZA3NzzWH6hMuf3OEaU/9I0nDEZJtbA9R/BqsznMWuP033J5NUfew6Di7eHbAbm1oOTjHDSFAz36zT+GqsNwJNRZfI+LzqYLFQvLcJm9GHkE5BL/hPciSSCXxAET2DtNFr8dymrgBu3gLs+hZ/PYR1p8/FTegsd7m1MHgx/3EQay67IgE1Cm/0eXu4ccinI2wNw8zPx3dWPgjFINELaVW/Cao58Cox/HGX+OKy3A9Y+QGh2x7i2ixEXpfF82gh1ZXDNjvD0Avj3bGhICwCuTcGEaskBenbx57dqKReGV0qFzh2GwbHrQ5mRiJkkPfsfhby+h9DbBjd8D98cQsKXyp7+au7JpC8IqMGDss+wxm64jMA9AOwbOMkfYmwDBBf1WnI8yle0arjMbRbjKpWHAepYmNkoOXPfnQxbDoO/vQcvxHKg61KwzyjBgv2qJJw55cOjC+HOWR2bEW9cB8crdPjrhzCvFTaqhuM3h2kjYek8WJKVEOHAUHLxEutA6K8P9n6p0uP8AcKr2mXUOtoaaM0aSgZcEwsJsAHkmkn7baURRtZColI9Sl+SXkrxr+Co9b+2c9GiaxvnLxAMwQ0vBu4gZD8MDxR97ewWYY5eXAgvLSmVuTOd9kmOQhKyQYoDfKhgGyQ59kzEi3EoEq7yayTRuQwJxbtYgeRN3Yq7H24qFe3mtUC/sCvJYAyE7Af2DvX+/AScv4qXKSi9h0sxxtQJhHlbbRDqQ0strBrcSO3SfRmw8A3yZd8QQ9Ge2EGRugZmN8NWg+CCafDH9zr3TpmPJEVHRtBHKkm+qtRL1DkwKg5QrDx89P5yJA8gWt9zkR4m0ThVX9Ogv++nO7q4N+nMzSUEYkFDVxbICwA2Juc9Tiqbwveuw5hfkk1Apmz1DSU3KLDpofMZSvFbsCaDExxAYF4C+1Uc/2585+Ci59YFlmbgkHHw7xXwaVHcNRTx5o3rzIUqUfBsTBNM0jP1DhKG2qLoNzJ603pmgtj585RsGIQUIXiR1emW7lgJS2ktvxdjdyeRn0FT1T5khgXYBORz8aT8vp+fMtv3Yg5drmPBcV4AcwSh/TfGXAY2D1yFY6DNl6pd35gIE/rBD5+BlrWuLxbRsb/LZx+7jIBfbwYr2qAxA3Xtm29D4HGsrQRuwJiztSfLZyDXQok2qOtXkAAGaMhLGFmpOXjGgp+AyvQv8RhGOnEigX2epLs9rf505rfAEeOlOtidH0seSfoL1eXvrvY7B5XBV0bD4RuKJ2l5FgZbSJuTaC67Ei+A8vwRDMo82S4nVnckQikwYL3Pts7GgA0thAdjvBfA7grmYSz7dHth10BTTqor7jEcthkOpgleaYEJA2FUQqTRPXOkyX1DDgarfu7LqFaHbHPM07FRnTQhbcxJQ9JyD+a3wo4jYEo/CHzxIjXmJOfSOL2DKxPegbH7AvOxZk8cm6axSsLYVle3OwHUVECiDFxX5qzNl+JPfclftQaS/puU5w+gsepeytIXEibyGH6zOtwHodUiD2qs5AP4sAHGV8MV28ArK+C6j8To/NaG0utwZVpwhuPK+48cL9jw/rnSPPqAMXDSBpLvZYApdUIS9PMkZO7jVRIG6PZhw7enyTnjaEk8TXmuP4HzT6w9Q4jVvKrGddNBsmb7KAFBDAgGbqKT4WMLM2a0j5LxOv2fL5+R1GXzfq6f+GugHMvPsfZ+jHM4oXNHl0DadCCMzKmT4LVlxZgVq14KKJReDRQwb6BA8HYkcXlPJLTuF/r7vkglokeRKlMzFIT/NLbP8gq6t0NyaPoXPRWT+sNeI6UnUrGQTccC9nAFUADnY7h03TKa2w3/GVi7ixoyJwAexn6zgxHrWym4sd9YGFMJZ74gTE83cEd/9jWY/EwF16fEoH/nkaVjs+LiNP3EWjhjEmw4SFimzgyqE0JzxSYEzgs4QTUhN+PYkwjWIHPghGI0OZ/hoBnAhosIza643vNYexCO/zDG+WrRE2yRELywqCDfB6mm1l/3/EAkJ+wQPR9lSHGMfyGV15ZTqAj2NT0v16ux6ilQfkRfD1KMYJGSDHcrITEP+HrMWJYxsEzi1YN8V0DhWGhLueSSj1CZ3h1jFxCwC9nESnJVYuS7/up7U61KjjWXpnk7Eu77NyR/rgL4TXvY0HsNMLUWrp4CP58L1QGUJeT8zGpat/TC1IFw6DgBHL4rO2zn/nKvjVbAlnicN8fap9W4vhXDiaIvY7qzz0aShZqk6NXHFxYAdWClxPKQMvEKmz4stLGA+x0wZRhzDD4vY+3uBPZl5jTD7qPg0KHw6hJYmYKVy+Cm+eIR3GAQ1Dows0G86uvSOGYDCXGqcmDzUTC+EpYGsDIDiRQ0ln8fG/6esjxkEt8ilbudugxkvc+m970AvIRUp3Rt8bMV2hLXxgBmBRIR8CzYvcA+iXX2wZpst/IwsBqG5UGdA3uMhPpQ/pbyhJjYbhAsSMP6dfCH6fBkEe5g0/5w8ARYkYanFopBMbgcjlkfmvLw+lLYoE5eu/Nw+KRBAP6OwwT0B+rqasjKPluqER5ON70NrRrwBrDOfWD3A5Zj2A0TCis8Z9hn2xeDyuDteli4Aspc8eqMrYYpAwSrZIMSDSYT3et9YI8gdP9NaC7BzZdhnfPXCHj0jHg+V/mSO/j7bcQoygRCzLpW1Iwfyn3Pa5GiP0dOgP1GS5GGxWnxcLoaueEYWJUTVOAm+y6GvBBaUhuSq3ueZDAA496Fb4/B135fprWPGODzzWNas32Uygfxyw9u4pKPb2V+80Ky2UZI1YH1cYyLa1w84xBaSzbMQ5ADPw25ZqgYDGX9IPT50o5Ij8VjZz+f8QuMzYO5AOztOP6pWOeaLqzR0jSMqIRfbAm/6JKY3oyUVwUJ92pRQbu+ArPzlJ2biuQtXYgUCbhSQeG9SNUoRx/PIxWMyhT0zVKw+E8kl+byoszWtzeQecyGHZuVOlqFLJs4HRtGRQfOxfIr1rXcP4OE2InH4y0s24J9jtAcj+8NwHAg1ljtQi0K6uMGGFMFN+0CV30IjyxYk3f0EpIjVtgvq+ON2How/HgzGFkBs9p0TTopL9ffg+XVD2LCBF54M5ZvgFlHD6wBY2bhsB2BeQ7M3jjBa1h2A9PY5Wy7RhRm17IWP0GKYkxDKjuehoQyHq9z/TASurUcKaixC+Jx/aGuzeZ6nV3VYDocab75L6QC17eBX6mhcD6S+/coEj7Z8ZwfOh6Gl0NjC4W2NSqYHDuUdOohAnczUrlZhM6OWLtIcufyhXLu5jPIvzU//i6Gq/0HoXMJ2EEYcxbGyNeb0yzs6TW7QO1KcMphpQN3z5BkZxvC5dO/mO01ugoGlmtOwSYwskpIkTAp/sOmeshZabruhJBJfhXfuRc3dIGbwB77mc9OaKE6CXVJ+MXrBUMpGgNS8MONYLdhMKeljx9nwdhjsY5PwDex9iUcDgR7Lw054ca2GgxBLfSrgS1Gwuw22HR9GJGBBavg6g/guc+xgteAlHhMm/Kw3RABuy8shc3Hwu41EkqcyouHZ4EnIU42KWZrwGWkvR/gBWA4FmNvIkQAZalEUGBlPwxOdTR8ykIwSdm7qSJrWOZKDkh9Rn43JS3PfCQf+EmsswvGvoYT7kE+sazXe8yF0JqWKr7GSgjc3GbZS1MrxEt4/hZwxHpwxXvw0UoJ1zpsAuwyFMqSAtb3GyP36qmes8COg0Vv5EMx0Deold9nNQkwRytnutpaoze54oTgu/3Je/fhBNshebi7EJfUn6Wa2tgqeHA+nPdGVz1/8Hg4bbJ42VrzpQH4AudxO9YcgrV34YTngRkSIzPXAAZB1sDR/K2QKDe145waA1kflubVU4b0ezTKpwahhtd9hjl0wj3IOg8QeEkS4W3gfk0wUoST+yB4qjzZJ7mA1e9X9oUZSkCignkrP4aWBUydsB/fHr8fm/bfiH7JKjzj4hiDaxystWRDn5Ygw4p0PS8sf4drPryZVc3zoHrMl6fZbE/G0ueODc2FYBqw9g84wdVYb0Ow3+twIwZhP/YYARVbw2/fg6XtlvwK4Fp9/rT+PBvJKbo29kG/0Uc0HtBHNP4Re35jjBmOxl5Fb3+rIXDWJgJEl7aB6xX6pTuhhGuZxFXk3dOkdDOnYbn6M8Xbf37jDRy2BJ7Bd/fH2Ddxg/2xzgIBG6oUFreJAj1/SzFo/zlDhMFnH50bAPW9LM4pk+DEDWBhWlgp3MK8S+w1GE7Acr16Jf6ENSd/Kc5r6M6hNj2VNM+RTU0lmf4YzP5Y81oHsBJY+N5k+HhlvPnsEJWjzyAlpGcrEbCNKuqPEE9dI1Ka+iUkhPVjpIradD0TdWq8vqXv2RMJ49tVECfNSK7FSqSYyhAKJeJljKqDXccKk9u1evo2WO7BDQbj2tcJnb35rLkbn9+4CYcGrLkXE/wQzEZiTJo2XAMteVkP40uuD2XCXjsJyTkcVQFPLJXcx4UtkufQv1z27evLYXI/YczfWA5JR7xyvVUAq01KHzRfQfc2g6AqCQ/Nh6HlsMMQ2HQQjKiRcMbGLMxoErY29MVQSoTyu+CPM2lNXQ4WXHslljM/86xFnqS6JJz7evFqWPVZOPttob0OHgkzmqU3kltqzoGRsste0Ehb2Zm0lt+DCX6GG1xCaOX6rS2wqlXmYtIA+DQPc1phaBlcOBX+swJenAlVLozoBzd/Av3KJfTq+SWrHwraeYyqkqIZqTpY2ARbV0vexnFTIFsDlcskDNL1hQHPlAsQc2yCTOoO4AASPtjEgZjw3pKZgSgs3zMi31dk4bp5steiaa7z4JVmeGwV1HaCZWkfBpTBIRNh6yHQlpfwtdLWaAEwjdA8hWM3xwk+xvX3w5oX+qQ3IzCb9iU6xTqQzksEyAVbw/tLYNshkuC/IiN7vtWXM+EghEWouroFiUQI9PfGvExS9H3Cvuh0C5gpZBIP4rsjcMPpWPbBdAqT7Q3k+yH0T0G/skK0jWOgKgG3zYQL3yr+0XfNku959lRpeNucF4Ok5Ns3d1OR24Os9zC+czKe3QDLoRRC4FkjciAiwHrbsoEtFP5ZE8OxkHdPJu9eQzIAY/9MYL5bsnyJ31dNQuTZJ41w1XSRu2WfT/GHNWso+WkIc9yw1w18e+JBpb2nH3xl+LactuGR7PjgMcxonAvVIyBch5trlWrN9+XAfGbAZyCRvwovP4+W6jvw/NPBbgPsh2FZu6AzVpihrYfBvwfBT5+Hl7o9k5/StVnmmh0JB87YFL46WgyiZW3qZSEOwoeSTdyHb7bE830S4WGEzj34a6kU+9oxnj/As5NIuw/jBpvj+h9ivUMgfKzgjTGwMgsrfWGpthwGf/0A6hLiDXz3c8a1Q8slZGjPMbD5AEkWDR25Tz/25ayB1vLrMZyg0viXhOEFfYph/iJHaCDhLyfPJNKpu0gEB2CdV7HmNKy5uv0Qt/gwqFKMxl+9GT/tTqeTn6WQVxShPEUD7TLXRQpuPIuE7p2j75un1/szUur9NcSDm0dCYG9V79RAOoZKwve2hhpP9kpkKLkBtJWdScjleCGE7j0YewjGhGuk/cLndX6S4X2UZzdnVcUDOParWPsxxtsPyfOK9RxCvNHLM9r8OCtgbouh2rwVMZbqKuTCryyDLQYKW//mUglBGVghr3lmiYSgvL1MQZ2OkZWSo7f7UOlZF6oid6x49KyVz2ryYb6GutiwCLA1gE1iwlvwvUPBgmd/gDWXf2a5FjeSznkdnuyFG/nVdCFAvjYWRlfC/DYBxKXoL8dCwv8+JvyEwL0G6/4ax26NsUdjbJskLyOMe9pCWCXrsDwj8QZ7T4Bjq0WOrKqGzeugtgom10roXtZANg+PLxBwtM8oua93GuGgsTB9GTy/VELDZjVJE2/HwIvqqfIcqc753UmQCmBVFaxXCw0rYFEg69XWCplsR5JTGrRujgnuxHfHYWjACXbDmrdKIuiiJaz2JL+jwZfwpbM+gld6wMHFigYuapWee5sOhHO3gkHl0t+tFMBpbCOhuwWhuR3jH0oy/Tx+6iwkwuOzYZyFrVCegt1HSHjiKl/KOEW56lYbXFu7JkNy45L3O+TcP+P64PAYQeoAvEym5PDhwEK/pBjRTy2GV2YWcqnKXPEU3Tyj52s8Mk8k9qmToV9KvHFtvhodJcg2z3+CkE0x9gECdzewHyFh2S/z5R4eAX8ncL+OsVCWO4d06uKOh6M3gsEIcTWwDD5YBT9/HWY3yfx+rl9kjW1aB5rmccjEg0o3kuKYLNWPf2x/Eds9/C3IpyUO8ss8nC8AwxsLrr0Hy0YQPoLjTCMM5xPab1IIq5PNt6BN0sKv3gr+tgT+UDTn9Sdr9X5HVsL3N5Ok5rlNkqAdCf4o3C6b/Dptyb+QyKeAT/CdffHCGV/KPRE4y0jlt8DwLzKJI/CCR7H8HgnBKuybwMJHDTC+Fq7cXgpUNPvwj0/l/4vbhPGJknDfWwUb9ZPcs6CPm64mIex3iLBh69fADsNheQ7GVcC4GlHwy9IFZddx002C8E7SqQ2k6aE5EuvcvXrNJnoRmr6FIR5QDW1e6dXZXGX66jMyP53BhbFRCdMAOJDQuwgTnkNo/4jJ74cxRwMrMVbY0gPGwXPL4NkFcUMpUMMlRAoy+Pq3yIiqpmMAehCTv3mksfN5+vtwJJx1G6RMu1GP0w/UUPolUkilX/vVjpoCk4bA8qXKgofg2IHAzeTcvaQTuvklfvICkukSQJ4yi7XlEm5TSn6E4wgoXdlYKNW7RrVV+DYhk3DtvWB2xIZvgz0XCUvsfjTkxGgCKTBU6UlyuLUSftWSFy/K1oMhbyFjYeoA2GqEhJy8uwgemKueoyGSaxS6Ei7rUihrbpBcAKwUT7CO/h503csi33Yi7/0bGIKxTVSmDyGXeqLP/d+6M5L6peDsV4vnkXQemQD+MhOmN8AuQ2DrgTC2Eha2CfDrLaQocCERXAvh++QS9+JyEL6Zg/WOxvBY0b3gGGHvV7TJ0QmBBlfyPrKOhFVuVCdVRB0LOw0rhAm5BnYdD/k8TKiAQyfI3yf3g6Mnyjl/ZC6sDGSNx5RL9deGrPY8DDR02OmYQ95eYtoC5qc4zq+xFlz7LNmKg0lkVpYUgmSBale8ZvPS8LvZ8J+lMs8rP0PEzDsr4JwX4ZLtJepgeVrL/ZsSwIE9DOw5hO5FmOB3JIN9CZ0jwa4+GeoY+U7LcoXfPxci2laTd27Gmv1xQ8BcQmB+VrIucY1U1huQkuIHN8+ERxdIGe7VGY/Ml7DWfUfD8RuIB7AmKeTAiozkYHXnpfFdSOU+IOFMpqHqThL+3vjmJVx7Mdac8yWImOm0J0KAbbH231g7EuukqcwcQir3MK3l2n7F9Lw+1koBimhuV2TgxSXiTfpCLL41BmQC8FIcPXafDn9+eOELvN4wk3SYJwwDLBbPTVDmJOnnlbPX0C2YWDMWgG0Hb8YOQ6fx/MLnxatkv4wlwjsZSp9rrpLGogbODPqlJ5Iuv56M8y0y3s3kvOPxgm9jzfx28LgqK/d4xDiJL35pmYS+3TYD5neqaOM58p3yYcHSjzozRzHTriOKz3MKYMs1omgn1MC0gcLK54AKA9/dGKrKZfMbK6EJ7fkU4UjI/xXf7IF1wIQ3YO1Jny2Dfx0YbmgJOZLQPAdcheEH4B6EtV/HxELkPA0pavYhl5OQhpMmQRBAuREAZ0NRUouyMKwSZtZrHLInFa6eWwi3zSr0U1ivVkKAlmdESew/Bg4ZK8aRr/Pu+9BqYbQrDOuMRmmGWSyc1HAhmHNl7cJ3CZL744bz1opHAWDDMrizFW6aLgxtqTHTLXnxGuw5Qjx2rfmeD6VxzsUNH8fnbtxgH6y7COzpGHM9fijX+MEUeHcpNOQXIyFzv1Lj6HikJPvPkVLrX6cQK/+ckg8H6t8jBPsCkssUsRVD1DCKwlR/h4RizEX6YU1BcpyeAiS37aiN5XuGVsIg02UniaGHh2E5Lkfgm6dLYm+CEPpXQk0ZvDQb3l4oRRJKmeeNq2D/sWLAr0a/ZkL1PBST/aEB321gQNNOZMt+SUvZeTjhRbRWfAPHHoUTvt3rnoiAXagCekVGZFSIln5G/pe2chYCIx6prQfJDWZDeV1WiYq+fklrwAkrcMNrsM5xwnzbpwk5mETYIOHGRa4bWjmz5V7PRqsFyl1hw3/2KjzVx0J9r9XLY0ASDhoNx4yXnIAFbVpdq4cPtgYszxKE4/DC2/DdPYFH8XK3YPkuluZedaFB9FL4f+yddZge1fXHPzOvrXs2u5vsZuMeokAguENxL04dKpSWuvwqlApV6pSWeqEChbZAoRSHECwkQNx1s1m312Z+f5zv5J2EeDcQ2tzneZ/XZu7ce+7xe+45MYNvW8pqtbihRKy+MiumZOxEQwV4fc/C/VwHjq6FSB50JSXP3F3swPhBqNBkPPeXRLxJysD4JXzvc7mEGrvgVQURqIhZAc6blsJv1+4sQc+et0Vt8Omn4aNTYWCBwaE9teu5meC+EdxHwLsbxz8G310HfBic779lZKjnX0E28iN88sFrh+iF4D2wBX925fwZkGew2py0BA2ffd5o+j91TnhZuHeFKfaH11hERmnCzmnl51v67e3xtaAOVNbpxvNOxvE/Bu7XyLqfIpq+GNe/GN+Z/RZZnXz6Et/G8d8jhvsUTuQsfDZt4bk7Q1HPN7hV5cH9q+EXC2Hpm5+Yp/8MpUwSEmWMLR+x5adPvXALNz3+aSisDjKxbK35pLvJLxrM3LPuZmRRHQDjy0fyxKqHecu3N+2s0pYBeMSy7yAv80c68n5H1j+BqLcK3/26PNe9ZsRkYHO3HTyeUG5Gztn18POFcJtqxhw8AN4xxpD3H6tMeZ460FKnPrwOntwA40phfLkxiWMH27x7fRiWbzHINfnQkG8KRjRqiTzW90Br1rx6OQJKkOWLuNmPWciK24KXuATS9+91IczdBpkPiTgUujllxBWMelP94y3bEobgfB+ff+L4fyIbmQj+M7jcie+8l23rFgWe1/VitFHtgKSztl6VCTOAGooMlkFNhnePgVPq4TeLLd36JSPg1TZY3m2KX12eCfDlHbmND8c3T3jWyWW7eT1nP9UUPWeIvGRfxeOTUvro163ULUZSHP7UCefv5cHvPy43XP3qDIU4pnb10EfAqQduJeJdRNr9KZnIh4h619CefoySGPz8KLhxLjy/6VoZSsdg55M+JSPo08AtWFKUd8rYWY9luqvEkjSAFRF+CMt+B7b7G57oM+LVfyCXefJ24GVq8uHmQ42/tmeglMNxvJ+RjI3Bc6Go+7f4zrtI5e3cVeqhYMB8qCmCeevhGw/Di3t4nO0BoL0XThtmoTh7qmzEXGgsM+W2t2/HznE3+wWKeu6hN+9OfMYQ9V4kFf8Dmch1OH7/ZAcIPMBtSWhTaF/A0CN7W0LAfz+kv0rML8R3PHA/QNb5IU6a7RYr9X1bm0GFZqis7DAnyM4MweIYfOXVPTeSwm1zCm5bAi+2wOHVFmY4pMAMJn9Xlo7fis+JuLwL3/s+jv92kvnn4fifwueb+O6+5eMBz9rcp9AvT2mzd6agRcB3K3Gy3yETvZQsEPEX47lvB/+5rXjRDg0k18Kkez24bxN8cqE5BvdFe60F3vEQjKuArx0OEyttd2lzynZFd+oIiTxJcddg0vGf0he5nKh3C77/fvDft8X5sj82h+k43EaWSYpZ+wt+5Aoi2a5dro2D6S/FcZi72c7/Pq2cFsl+jH7I+naO66FQMqa/LLfU3CcMhnW94Gd2QjoOxLJfJ576O+0FdxLNjMN3nsGP3A28H99du1/WGrJok/fgOV8nFS8h6gH+h3Ei39lleJXnmx4zIM90mXtXwSPrrYxNcv84gtPvBWfD4NjUtRaSnVBcl8ugsVXrobdzNS3pXIbb/FihvFNvfVsJz7dDv6WJ3UztuSdQdi2nv5c0D1xn5vUKOT5EM/fjUEuEr+M7H8T3P4bjX4PnfhXHvwXX7wCFJnWnbQes0IFLR8Bxg203qL7QhHNHCt41xpSZtqzV3zi+Ac4cAU4a2vosfKUtpV2hKKT6rHBsX8Z2jtyohaP4mdwWuIGmCJ8PAZ/A8YsUAvFdXG4gHU3j9qNHrkC1EMLeHd+HRAJaW6C5GWIijVQGqkuhvgqa2iGZkmHXL4xlEVkm4aY+QiTydTwuwHPOA74FfPl1mde2p8h5vh0m9bHQIMdlS/bv9iwUxOCTU82oauqBxhIYXQHdKatX4TuhcMddjnoW+N8m60zHdcDx5pKNX4qbnb8l9Og/phlxpYFRKA6SRUTg9+3w9v9Q//3nWts5+96hkBeFle3sovhJFw4X4zg/Jev8DJ/xRJxHwXuCrtQNVMSf4ftHwJ8XL+HmeRdiBXt/AvyDohiksq+R8o4P9Xck0ISF2YXbJIzyAkb4JcDOlyQ96M38CTC6g/MpiEJPCgYWwrcPMyN4eedhFGa+gZM5DC8C0ewKeiOXkUg/QSZiu7g7Y9iVBRaSNmc1/OZ5eG41NHXuHZx/+Qr87rU95+FpneM5bgh8aAoU5luymW3PugW8LeK9iOeOJJb9GL73FfoSF+H4F+H4PwRuxHHWvblyZAtBRIArbQfWr7WyANxLJPMOiG3akt54R+sztNiSTtz8sp0jSuxGaF6qnxSMF1rs9atlcHEjXN4ImXzo7Ny5EmNLdCs4f8V3foDvnIfDzWQznyTW92ngZ/R7fO5etwHkdX0W1/8AWRdcfAu9dW/aLRnvOuYQbE7DA83w2YUWrvxGtFdb4GNPWrTAiDI4sdFkQE+vMiruAKci2SRZ/wp8bsVzbsP1R+P7D9vOhX8DEe9xMvsF7QBMx/G/Ds4xZgj763D9K8jw0JZQSX8HMtbFdLDCqIWz/27Z9pOa7Mu2vhtufN4M2avGwvpWi8DaCeHgeq+AP56s+0Fcvo7jnUWSs4j0/QLH/bwyGu4v7XKikRtxnMHgQ4z7wX0HXmadLeMOzvN5yNGr0pz/WmvnC59pMmNzP2r9ZyhFEtDbzNL2FYwrrgfgO4d/kYbykTzZ9CIp38PH2YLTWS9LvhvhmjEXckj56C3dtPRuUtYN3trGkudDVQJea4c/rbBwiP5OZZj0LUTivKF2uLN9O4qNhSQk8Z0P4fi34Pjfx+ck3PSXyUQ+R2/kp7jeD/Hd14wJYUiazJii5ir8IYgb7VMtmaxrWXs6VLwszzdlvCOVq8PiZHQ2IMuWVNivb2PAuxbXexceCVP+vfvAeT8Rd5kp4N6OjY2SOJTGIM+FWDF4FdgZjJ14iJetg54+O8AdtHjMQs1uvRua23Ie46wHpQVwxiFwzESoKbeDxbtqmQSU9pgSmyo073pf9vV6uedAQeab+NGf0xn9AfHMxTj+R/G5Dj/7M3z/ZraXkHp3ZU1vBlZ15oipMyWDak/klXcGjv85spFpxjWymyByPfCbnao6nm8HmfMSkHKgKgqlEUjvRNGLi/bv6oJ7esxoB7iru39o5uF1cP7Dlq75sCpY32f7PDt10vn/xosOx/Hfh+t9Gd+bBTxNc/YlOtNf550T7mSln+WP89cAfRxXZ/XK7l9jO7NlcXNm2PmxArbmbpNkGL97i3HUm7Xd3ZtmwLwWeHqThVINLrS7ppVBYTf4VQniztms6f44Bf5kO2sV6cTho7jOT3Nnr5wdGeqW6Sm/COZvhntehmf7IXIy61uI6N7yzfuXw7pO+Pah0FBsKbVJg9e7NWIGRVitjtptuNmvg3M1jncNfuQa/Owd4HyHN+1QtF8H2Xfg8yF8p9JCC/2XiDjX4HtPb3GeOTuAYZ4Lw0osk94nQuUc3gwva3sKfrwInmqCyYPg0krbeVyltM871CScJvDPx/Gm4zs/BGaQ1/lj/MjX8N3v4fi34rurLVWws+9lfuC1NwV7Gp77USLJi4hnrH4Q/q/AuQGcpp3qIFnfwlFHFFlKlm+tgJ+s3nc7SDtrr7XYC+DpjXDFCDPcBhbAhq7t1Uy0qAELY3wCn9F4vAvHvQknewgx5zF64/PwnK/j+H9k26Qxb4id5MfxOQO4ATh4i2cdPgnO93BDzvTtrVHGN70gSIT0x2Vw68I3Vyf86aumCn1ktPGylXHo7N1OOF7Asx1w/O+BfzsOX8OLvJd471XAVfju3fjON3F4YitY7Ft+lhubw0BwrsbnehyvyvQ25uNyLREe265eEBzFKEvYu4vpiys64VeLLDJpP20Odx6/GSuU+B/25EL7cq4Y+3ZuP+z/9qqL7kwvo+69gHVdG6ymUn+svuMdjGWOemNbkK3jw8/AC5v37bMiDnzrcJhVCmtbob0MKlshG7MUtO0FOqCqnQc/7yC8zBdwvDPtwHEWcJ7HcX6J7/wVJ7tqy66V45ixEI3YAeWgGnRgKCUl3AJDKRBEwU6Ak8nphX7WnKtupB4/eya+fyU400LYeA++83nS6ZdwI/Kg+5AqACcJbsrmlJcxBbA83zL4/Xm5MRyKoLdE89nBmgC8tAh694L3D6qEsYOhZzfu9V2I9oHbCW7cirSWJWBzu8G0Nw/iWTvVUpAELx/aEpDXPpJI3tfAPzt0wO1RHOdneM7fwW/dEnqXUR2CSJQt1a3DO0pbHZDzt2bCjlw6vqMCdE6Q5cmMa8+ZiONdJAW+yiIdspvJJr5AWccP6E54ZFzIxOxMjOeDH7PUuhnPwhcHFMCSVjtDFYvCsNVQ1MtOD6sPiMAP2uEXnfuWZsoSVmxzZg2cPBTy2mF1H/QW2vmwSBYyTq74Y1pnotxMTGnPP41DNb4PsVgnrvsbnlz4IpnEPZw9fCMethvb0WehULctgjuXVQBDGVL0POcNgxeb4eF1BwPDKYz9npPr7cxYfsSUZNeBWASKE0Z7vVlwnTidfUeSyF5Ed+QCkl6xlngjcCM+P8IlQwRLeFHZbgftewssnDIZgbIMlOVZrYx1fXBPE/xx3v4nnaZVwfvGWaaw2hjMiMPzCShvhmzccLqzEOKe4XIWcBL1eP7/4WSu3nImARaD8yvgLhzvFRmUOZoIzig5Xu6MkuNDNmr0mSdHTzj0DiVpcPxcMgcXcCKV+P4p+N6V4By35exOhGeBT5PyHrJddN+StJCvcaegrA+6E8YvBiSMnz6wBr75ss4Q7ketPg7XToExFTAoAuvbIBkzmZF0IKEQ3i28xw+UvyNx/JuAw0wR9CAVe5jSrt/gO/+gM38jsYzOKOmQ7w7PKMW2f0Yp2PF3slYDyVftdDsfNoZM7Cxc/yrc7KiQE+GXWEjrSpN7QbY2lLXQt3Th8SSUF9hu99peuG8ZvLQOnu/ev9ZndClcPBKOq7MkSevTZsw6vvHssjZIJ6BL/Nt3wI1G8fx34fqfwffrlDShB/w7wLkDeNhqtyh/jeNZmLcfgYi2rLPKcOi5dmaxMKo6PjLWfMfGEU4P7mxxeETBmYXnXIjjXwyUSiZtxnG+isf38b0+XNfGnIqpP+k1GY2l2rfMlas64bvz4OH1+5HG7cChVTAgDicOgylV4HdCe7fx6bZCKOmDRMY+u6rHaE6EWuzs67uBCJ4DEW85ifSviWX+QkfRXONJEVufSDq0Zxs6N+765hTwXKuft0VN8HNj9DKAHOX+Fh2uHC9yEr57JdHUSaEQ2ueBz+JzH674aVZ9uDGbV34HlPjQXQGLWgwvNvbAbxa9aQka3hxDCYyGepr547Hf4bwhx+/x7R+YfRPfn3cblA3PEdZb0VDyfIspf2wDfOq5N+aZkQh8bwqcWAVLCsDdYNXC49sYSgCZIjN+8roayUbfA7yHcAYt/HnA33CcZ8F5Hs9bSyzikQ0ZShnXlLk+R7sivoWpbWUoRcFJu+AMAn8Kvj8TnLfhMyHkRW0BfkrW/TExfyX4qnIdsboEgaHk95nCUlwEBRlTHu9aBf/3HG+JNqoEbpkFlY4x8L58iIUMJT8f2qKQ1wHZMnC9RmI91+NHryLrFqmAbRbfeZCI/w8851Gy3qs4ZPrJUKrAYwaufzyecyYwcit8yES/xoDW39NT4pHog94YrzOUiJnnf0AebOqGV9rhh/Pt0Oz+3EZWwk3DrcbLurjtwvX0maL3ekPJhE7Wc4k4Z+G615FOH0FexHY/0tlOVvc8QMZ/lETkWRzvVWJuF+X55u1d0Aan1lsRw17fMiUtbbeq9AdV2s5jb0aKhAeOU4jnjAP/EOwM1MlAAVkpC/iP4Djfw3HuJqusKgEKBIZSJgLJAjNWC4ugvcWUvPmb4acL3hr0k3DgnAa4eDKM6oT1WdUwKpTuJueBk6eK8j3VOM5VwPuAIaGeVuBwLz6zJReWEXUyRiohQ8n1IROFtAP5mZ0ZStV4/iQcZoJzCjAz9Kw+4Pd43ELcfxHfsd2xmEJmw4aSn4TGLCRKYX3GHEB3LoXH1u/f61IQhw+MgMsaoD1i53M2pHdiKAWGqTMJP/sBHOdSHD+PrBtkM3sG/AfwI88S8V8Ab8MODaWkjKkdGkpeFD86BN+fDt7hwNvwnaFb8gF57mpc70f4sVvxs8258MdtDCXHg4Io5JebUvtah4Wpf+/lXdfberPbsBL48Hg4bLCFxrf1QV8UyrcxlHAMbsk4RDMOsdQZeM6HtoS7bdnR8e8DHgV3Do73Cn600/hk0vrYYihFLHqhSMZssGsSGEr4kPELwBmDwyHAUcCpWHbQoD1ldSH5M65oFBkNYUMpkrajAUUFUJwP97wKD623M2pLOvbv9Tl2MFw2GCYXmS6wJAaJLsj3tmMoiYZctwLPuxzHfz+4w7cUg434a/C5F5ynwZlDJLuUbFCNchtDKRszmkmk7LmvM5SyQHQArjsJP3MoOCfhcwSuLydSJIPDH/C87+D4z+O4uXph2xpK6QhUdUNDHD6xDO5eylut9a+hFIlD+wro3cQ5E9/Fx8ZdyuiSevLcGHmRxHY28nw6070s7lzNV17+KX9Z+jcoHiyLuJ88aG+GoeQqs8r1s+G55jfuuXnAmUPhoMEwy4fSYquuvTIu5pTRDlGBhcYkekwZ8J0oUY7D8y4E52x8yrbQlucA/joizMVnMQ5r8PwWPLeVmNtNml6rc+Lnk/EKcSjHd8pxqAXG4nhTgJotW8kWN9yGz1343EHEfYisn7VaNmKoaXlFYo550vMroMKDTe3wajc8vc6yGC3pMK/VW6WV5sMNwy0JRkvcvMhNKSgMDKWY7WxkS1WbpBey0QIS6TPJRi4jHTmRSNY8ScbYWoGncNy5+M4S/MwKHGcNRLpNqGWDvMhBhoc8cArxnQochoLXCM4YYAYwGXxni5JoyQj+gMcvcf2XyUZtl7K3hK0MJS9uCmN+BPLyodSBV1rhusctxO+t0gbFLXPg4DK4bLR9TzqWVKA7Y7sLWxtKCh9wIO0NJeKeh+dfBM7UbarAp/D9V8F5hYr4CopiG9jY20pfpoNotJeKeIriWIJNfXl0pEtwKMfxB4DTiM9BOIwHorYzsiXE4jl85w84zp9xMyssK6R2fgNDyQX6YlDRZspDqsgSd8xphVtfsEPfb8U2qtxCnd4xGkbFoKUYGmJW/LIpCX5CiUj6lEXPcYgwE9+/ACtSW5cTQA74tBL15+I5i3C8VcAmPLcNx+/Ci/SSwSPh5YOfb3zRKQd/IDijwJuMQ+M2oY1p8P8Bzu9xnL/j00XWh7i850nPdiw933a+3UILH87LQksz/HIdPN+icNm3SIs5ljW1Mm4ZDycMMCdMWyYnx4N6OuEdPD8LbrQY/FPw/QvxnZNw/cJtRP8q4CUs/HgdOM34fjsRekhH+3D9CG42D9+xdPm+V4HjDMZ3xuL4U8wBKOXOj4DDBnzvT/juHTjOE7brFLOxhA2loAhieZ5l2FzaAS92w+Mr9usQoe3vnsdhbAUcUwPHDLZjElWtsMmBda5FneCYczIVgWjWjE9LYz8E3HPAv1hyIqRb+Wl85zVwX8HJWqFtz2nFpQPf7aM3nSQvmsB18vC9EqAMnCocvxGYhO9NwHHj26z3XOD34P/J1lxGwpbaisH3rMnMioTVxmrPwt+Ww9PNtmPRnXkLLZADZw20pCn1tTAqAqluWBI3nej1hpLpb+YQOATHPx84H5+Gbc4DdYh2FoGzEtiE77fi+N340V48J0ssk0eWfBzKbX38geCMBKZgBc9FO06gQN4P/h/wsvfgRjuNrpVmP2wopbHkJuUFZjSXdMPNL8Fv1r8lxU4/7yhlGFpYQwzY2L2OtOMSwaEmr5yCWDHxSAJXhciyXoa+TA9NfW00da2DTA+U1JuC7PdjVo832lAKdpOe3Agfn/PmreyJ5TCyDI6thYoqnfvKWBrMbIGF3eQMJdsMyGbBj0aJcDB4R5D1Z+JwOI5Ttd3iuQFhBInOHHZwAZuAZ3C8p3Ccx8F5Fs9LmzfItS34wFByJFSjMTuvUhaH+Ul4eT08uAIWtvOWbkWu7TxUFsLFw+wAbnkKuuOwwoPCTkiVKKSkz7bIS7qgtwh64wNI9B2N55yA4x2L5w7fSTrkbqAXO8bvYiVIi7Xts72WxHGeJZZ+kFT0n8BzQNbSjSsMqbINeopzhl08Zsp4IbC4Bb7zqimBa7otccRbtVXmwUEVMK0aplRYNsFMDNp6LTkJEaXBl8Ga9XPJaiL+YBzvaLLOTOBwHCbis4PsH4EA3OYwhEPubJHrZXGYj+c9DZEncHgUz1sDQWieQs7CfcRcGJgHLS5Ut8Fr3fCTtbCgxQr19WZ4y7e6fHOiTKqBEwaac2VGNXRFLHNlacZ2Mnt0LtBXTQPfmYTjHW07P/7hOAzeYXHKbTdjX8fbHPCdTlyew/efAp7AcZ/E8zvNw+vmZEJUnSR9MyxK48aP0/kWGvTIcljcbmGGb+WWF7H6J+cNNaddt1LWdyVtt9sLbzJlLblPsHvjOYV4qcOIRA4HZyY+M4HiHZ+n3EnRV0+7Qq63Fj/2FBmeIpJ6nGj8Rby0RzaiJDYylDylGk+4FtIdwc6UvtYOL22Cu1f85ymk9wN9nPoiOGwQTI3aedvBFeZEbUvZbmA6uq2hpB0GwHFrcTJHg3sYvnM4MBH86E6ft7NMg47j43uv4jhPAk/iOo+Bv8KM6G2SA0VdCz8tilrYdNSDtWnL4jpnPcxutqQJb/U2bQBMLoEjK2FwDbT0QlXcMgenslsbShFl540oQ206MgHXORrfOxT8WfgM2TntwC4OK3cDz+HFniKafgJ4AtwO0xM9o93AUIqItgfkWVhdCli0GZYqGc/flloGzbcs6fSboeRD9wZuP/KrXDHsbQBc/8ItfPuZL5sBlA3CF0Lbe45rW3OxItuN8vfBIdU32lByHTvAf/1seHbTm7/CA/Ms6974CjiiCiZWQUSKePdm6NI5CEehc0QVy5y1HFxlvTHc+GC648NxvUZ8fzCuU4FPOVCEHU73cejBpxtosfSwzgaiLMNPLCIbXYvTkzbBFdR6kuWVF7VsV6V5UOLa4b6NPaZ49mTguy/Dqm77/b+tFUZhSAkcXgoHN0BNpYGvoNpCSmI90BsBt80c2R2uZZF0gtAQGnEZT4YJOAzHZwQO9eZFpZzX5zzqBVrx/U3AEhxnud5fxvdfwYl2UNhl5yS2hJ1oW7+wAIZ3QHcZ9LXD4pSF2Ny53Lx3bUnY0PPft0YVCZhcAdNqYXIl1CfMUEplTZFKZXOGvu2s2tqkpWDgVYA/FJyh+M5QHGrwnTLwS8HNxyOBm02C06Msh21k3CaKeleTl1xMc9kSYtk2458xo5/yGBTFZfQkoSRhdNSRsnNRqaxVMX94Paxqg6a+Ny4L15vZrhwNH5gC/1oHy5pgVi3UFBqvaUtChfJobO6ysLD8pEvUqaMtPowYQ3FowKFKvK0Yn3wcIqKbbnBawW/D99cTcVeQjS4mHVlBXrLPjGWMNjMeFEXssH9vxhSIYvG9rowZE09vhLuWQ5dnh5k9779rLQqiFvbVnoKrRsNJKmJdEFXCEg+au03Z8rI5Yz/TB7GYjFDycJwh+AzTLkS9diXKwSvEcfMBD9/vAbqAFnynBVhLZftS2osWk3HWQcwjGYF4lzLFZuyMbUzhqxXFpninslay4oXNFlb+5IbdK9b7Vm1lCUsaM2OApRcfVgZOAtJJSPfYmUhcWxvPl9xJ229+DDLRctyeoTjOMBynAajVjmup9IKEHHU9QDvQCv4mnMgaHBaTTCzB6WrBlcM02DUPnLKuHFERjN+5DixshcWd9tvdK98S51v2qkUd+PqhMLkKHl0LEyrMCIlFDDidKctoG+zgbO6GDsfCq/00OJ6D79TiuyOMdvwGoEp6QQkO+eBE8b1ecHvAN70NZwM4K3G8xcAKfKeHVD5sqS4hI83xrb5iwoF8186wpzx4rsnqDD7bDC9vtiRG/wWtf3eUutfzyyO/xuXDTgPgEy//lK89+zUoHb5zA2ufzvANNJQ83zJTPbURbpizf674jGqoL4fyOJxaBeWFJsCqYlAYMQbYnYKuXuj0YXDGQqq64lASsZ2o1pSFvLmo+rzWMJD1EaA63wRRs2eHk6t82NAJiagxxKKYKZjtafv+fLMR+zNNlgI3Jg9SUy//E600bgdQYx4cO8yYDyl4uQOurLFKO4UlMFoFBitiBp/NPdChMDB/S2bBfBmxUTsgi49PBtwkjt9BNpvdsmsXFLL0PDt0WdYH8SJT6MoS0J01xjivHdatg5Jy+Pd687Km2G/qHLwhrbEIxpRDRZ6FGtUVWn2wpGdrF3WNbnqTShbg5A6SpyVk8C3EpcAx47MlC6VpCx1JKfNXOgJlHbYWG2oNDzIZKC4wRfPRteYBXtcDj62DUxusoPMzGy2NdCJiyrfP/1aLubZDu6bLFInaAoPnlaPg3Eb45zpTxk+pg+VdZv8URKAlprBK0U+QrtsLbZfnR6C60A7GN/WK78XsjGZByInju0bL2Szc9JIpC/EIjCy2sSzusL5Wddl6/y+04pjJxZakHV6fUmWy4pAqq6lXEoH8mDkb1rcpuiBq/M1BiSz83BaFr2QrEckQLziL6eSiGwZtgrYKCyVzYnZOz+mE0iLLvJlybLerOwlPbzaZ9dImc27+lyh3e9RK4uYImlgDFVFozIPqPONV8YitXSRiCYh8x5JtZKJmn2ax6wiFiG3ZrNBZNcfPZc51I8Yre6Pmf0i4EI9a5t6ejBkJGSWvSWdNDt2+EO5ba79v7vvfWJOyhOlRyzugJAZH1prB1JWBugIrHB9kIT6pDipKYEOfJVRyPZM56UA/87bWuSNK+OCnzWnghGlM0T3BLlFfAiqy5uAIzkO19lpoenMvrOqAl1osu+Dspv/KpehfQ6lrPb848iauHH46AB996Ud887lvQukw3jSp/UYaSq5jitP1s2H2pv1/9adVWea6FzbDodVWhHR9EqZXWgHZrAN9nfDLZZCOwcgSEy5H1MCYMjsXkHYhlbZUnMgz1JE0j+lLreYBKojDMXVwaKUZWR4WZrK62w4rRxxTPvr+h5TuPWk1edot8OEz02FUKdy3whSQs4ZAVaGlc+9V1sGimNXFynjmvd7Ua7sOZXl2XUuvGVp+xHaD0oqDLs2H9mZ4osPCNtd3wwNrYUGr9f1WOg+2r1tcCnHMNSXvhEEGxxmVljK4TcWAY5igqsyzLHox1wTd4jZY2QfVRbBqExxfbwZY1jdDqboLsm0wpxQa47bDuC4Ft8yHJ9cfgP+etMIYDCow49Fx4L1j4ejBMDJigr4jD6oTZtzEXDtbl8lCWYEpGBHMwHlorSksJwyCumJYk4RYAvwuq2MXcaBCSTu+/qLqyR1o220Rx5S9Xg9mDbQ6QC1JOLoaBhXZebOSuMmUvIjRUH5MmVdd1bOL2X/p9OsNpWHN8Go+9ERMEex1oDQFa1Pw3EZTFB9ZZ+u/uW+/rOH55vG2iOF53DVj/kMT4G2NFsra0mnGLTGI5IHbBVX5StyhwqFtSdtJrc5XaHLOR2SOuZjJkkwe5Pfaundl4PENVrNxcxIWtcGKLotSyI/aTl/6wCJt5XzozuTqc44rhWsOMkdRd59FcA0oMP3M8aAkajDOj9gOe9axHanmTijJz50NL1DUQnOPXR9xzXG6usmccPkx1dtrgrmtuRTf/+VOn31qKH3kpR/xredu3kNDqZ9rDb1RhlKwm/R0E3z02bc+ERZFrdDhyi5Yu01IVWUCjh1k5ziSWMX25zeZ0CuOwhMb4MXtpESvyTeC8oH25AHhtDetKGbKXOD1nFVjRX6bek3xyIvC/BYLpSiNw7puOKUeXmi23bq6Qjt389g6C0WaVgWfe86E4rhK+NdK6MoaDnSmDwinPfYCxo12Ur4pcWVxO5Myq8Z254pjtnv69AYLZcmPGi1MKIej6myHLutCtQevbYB72uFt9eZVf3hd/xUS/V9v9cVwwWD491rIK4TpVbaT3pO17IOlMXh0A1QoxPEfq3O722PL4KQGK2DcWAJr202py5OnvC1lDqUDbc/bxHLjb/NbzXvek4FjBpkC/Wqrwbg3C8MKbWdiWaftSISbDwxKwQNtdsqiO21KX8yx9W1LHoDznrazG00uPLXeZFDEhcoiyzh3eI3tqvuC9fQBtsP9j1XmrIuE1sf3oTBuZ43z86DahftXQUfG6KYgKh7oH4D5nraCqCUfycipObECrj0I1nTCK80wutySYMUdqC6ANb1w2ADbBUpELMpocbs57B5bb9lYC2NGZ90pC6P9H2371FC6bvZNfPeJT0P56N0wlHR+qbAWYgXK4/4WMpRirjHxTz237+smbd2OAKYDvwb2VYq9UiynXspcSdj+atzNefw6U9sucQyLh+0DSoA1/6M05gKHYlmbNu6Nfy8Edx92Ui89pjjvVNYYX1RZtioSxjh7MuYtKo4Z04u6xlw7/usZYDVwHvBXYO1+MqaY6KIXi+ffE9otIlchI4qdJvyvEfdYxqWF28AknPNeubmJih5KgYnA0+Ry4rshz1smBPOd0xCY8Rp1zFHwH7o1NK5XsTMa/5mszqVj608t8gpgMfDUfosRUdd2oMJhvnEt7/9G+GIBcLbwvgf4036vsOdFrdTBf7dcnwkswpJV7agF57Siu8V79rwdhAXZvbrdf4sVot+rs5F9WSUBco2eSuO2g+6KzpIHHHHbZUH7svOrRp3LpMqxlMSKdq0NulFibowb5v6YV1oWQKKfCs6+US3iGBIue0N1lirgY8BmoBG4PqRA9WfrAa6TwnnTll8DIbV9L3caOAOr+/Lt/2FD6Z3ABTKSrgXa9vD+g4F3AI8DPw/9fgwwArg1B/GQ0pDM5uqph895eX7OM5Tx/heMJIAbgVqsNtSH95MxpYEztY7f3UNDKQ/4jITu1/7LDKUvAmPELz4JtOr3j8tI+CrwaV33ZeDfwFjgfGC2eGADcDNwJ3AI8B3191Pgj8A/djqC7WcFnIDld+zDUhjvTvs/YDSwQuP/T7KdnCB4fAh4uZ9g/QHgRCyN8CYZTPtfy3ivVy9T/1M73Uk5D84Xzu/frSdjr//u9kXgcCz99s5kygTg/Ziz/of9PIazJUNu2uEVYWdPcLTB83MGUaALZLHQ433fztX7n99Kix3h/GEfxw5//+ct1cVZQ45ncsVoAGryK5lSMYZxZcN2+Rpd2sjIkgbuWv0wy1oWWuG9/miOfytWE2bfNd+3THcvboa/rX4j168BGA68F7gIWAkcBxwLPCMCHg+8CFyj/54QgX8I+BcwEPgm8Brmcf0G5nVPYIELo7C00msl8DdiO5A3YTtLBVjR2OF6VovGNVjXPo9lJNqoayfp8zh9/6zucaSIFEvxiWJe2LNFxi3ANGz37ErgWV1/s65bvR/SVx7wKeBqwa9c4yzAdooOEyNdgXnFA+dFvRjKXGzHoQpYAiwP9f0e4BzgZ/p+vtZsg9a5AatBUq11dPVbXArbQCnrWeBtQI3w53h5qRYAA9TveuHGOerf07MiQJ0Udk99dmkOA/TcioANv0lrUCp8u0l43wZciBUhfQXzqB+H7UZMlqL9IDBVCjnCvaQMrR7RVbmcE5focxFWMX0hUCaY1Ov3c9RfF7aL1IHtNGzWGjUT7NKaYfxBjecYjW+21uomwXQ15qVcovl0CNfeA5ymtRsqRXi+rr1R164HPqe1a9U6dWiMxwOzZFR06PtVmtMbZYydK/o+TrznSf3+XtHBXcLXtcAn9J4v/lai+cZlGD+na5Zgnt87gO+FlIy54lMXCBbtmm+bXscBR8swydNznxOuexpPUu+V+hxoiI6cRFeLH5eJhsaI3o/D6tK8ghXbnC5DpVD3VuuZSXkMB+v703vhbNlR6xI8SkTzL+jZQzWfT0gu1OlznnDheo1voeA+SuO8Uvy9OEQzY9RnDzAIuEHG48tS8s6UTBqv/57Qc24KOQ8c4fBg8ZaPkMu4+k7RclY40ilaKdarRHC+TDKxAviKdIJePesi0bYrp9QULAKgV2v+PtFnN/B59b9KzsNxkq/nAieF4NUmfnO6aKpO9N4tOATfd0vDAJaJ594sXhLIzBmiaV+fm4Wb4wSzT2mOPYLXAMGuSrzxZL3mCY6FWtuo1rVkm3FWyGCv1/qP0XOGCH7Buq2To6Bc/10m+dMtOjtY/WYk15vET6uFX65gOEL/jRSdD5WT6HnBMC3dIyP8KZPRP0hzGK/5dmldm7XGb9O6JXVNRvfUs+vIj6ie80nRbkK0WyTeM1hyc74cK6XiQSvIef9LdX2v1mqa6KJPThFC+F8uObNRY52qcZ4H3C5YVOmaQEe4RHPapGcNFNyHii569PxS8bw1op1LhT814n1VWidX48gXzEvEI4Id+yrhxvnY7la5Pgd8NWif0/jv0PcrBIPNmk+Brtehd4YLJgFNR4Rzp+s5b4he0b+GUrqbC4edwsSyEXvdxa+W/Z3l7SsgUfLWMZQiCrv7zitvdKVuX0L+QhFLixhSp4RzvhjjyWJAw0TEw8WARkhAjhViThexlougXAnIgSLS6ULmAWJcDWKmm0WYs6RgfVKMsFnE+FVs56NBTGqNFJWpGksBFp62Uczv/ZqDIw+aI0b3IY2rTs+dKENjgJTb/a0Vidk8KEH0XjHScfLkdmKhk6eT26K/SL+fJcY9BvinlIMeMeRTgXcJLp7g+nYxr8kS2sE6vlfK5VViUgEsPwrcq3U6V2OKay1OENM7Wr8PVr9ThAtHS4gNxnY027Qe3wJ+qfX5iOZxG/B7Mbo3yxu7UmMrwsLvArw/VvOqk5CuF9wGa675oqmZuvcjUjqOlqAsBC5X/2drHerUf0wC/2DBsFzrtlnr9C0ZNL6Ui5+r709rHMNElwmNbarGkScDaqHGf5jw6xytY0xjnyTaqNVcZ6ivUaK5Kl3fJDqaKfoeDvw45DVNAUcC979B63WylJgIcItwKFifVuEugmGjDKA+GRDzA5+2FO6UcHmd5jsGCzE7T8/ZoPW5Qus5UutYqee8U/hRLbqYJWF9nJ5xktbvbYJRyzay5gQ9Y2hoDccJb07Q5xqN4SD136VdsPfoub7o5z7RVls/wnqT+M3FwstKKS0XCw8OlVJ4nPhBjfCyQfh8pnC0UbLiBNHJUOHhazIs+rROH9A8C6UYThS9Bc6xGZrztJAsuVzPekUwmC0+dbzW9xLhxTFavwGiz6TkyJFSBstEF+tFA6NFZ4cLLw7SPRdqPL8R/X9JylilxjdDuNSgcVbruXWCz8khvnOl4HGYvo8Tnp4j2n14D9ZqoPDnceAL2E5qBNuN/ouU1XslH2olN1Oac5nWJqKxBoba27Vu9VL4o1rLKVq/qwSD8NGFi7RW+cKPwBF1utazRv0dJj5YJNw5UbQxXHzoJ3pl5Sxtl2FVLBoYqXuuljHwHc2/RIbXaM1hlcZ+vP4bKL4WGCgf1lwGiLfW6lUv2npFMjItmVgJPLaLtfCkpL9d/bSJ12ZCxsGZmv8k8eePC5+DXdsLBK9NwvEp4sGDhJOTgQf0rI+L15SJD10vHao2tFaHiq95gsf5Wqe/Cv43iD/eIhi9LP7mSwepF8wvVL+Dpau1izaWa76Txfs+qvs6Rc+XiO7PEW7M1FofLprt0zzfpuvbJW8u1BhmCbeCMNMere/nRMP3YNETAczO0xifeSOEUv+G3rlRXutcw5Lu9aztacLZ3cQMjkPcjZEXSdCS6bVsKv5Oq/3tP83HdpMe3wBzmt/opyeEgE+IWA7Bwk3+KGNltAyoqVJ+Nsqz/JiI73NSlM4U8XxbCBgTgzlczHajmFODnhcVgrvAH0RAn9B/08Qw5otAx8g7h4RUvZTnb0vgfFDEM0WCLa0xnyxB80ER5/kikFe0m/R+zf89Gp+zHyJLdotDIic8r5Z38GtSAM4S4ygTgyvQep4jmDwpRjGBXCz0TCkNiwSDK6XUDhVz+5QEzlESXJeL+cwWgz1T3i3kVVsrxX2TlPcLxHhXYqEFQU2MpMbZJU/ycgnsMRIK4fl2S2HJ30/WYrlws0cwmCWh8msx7es031XCy2bttFbK+TAr5OH8IfCIaKZaMCwRLbxfyvFY0UcvFmYQrFNJSGEqknBapjFOEw2dI8F+o2BZJIF0jZSHSVL2JoSUrRIZ1I/LA/4c8AvhQ4mcDMcDp4g2PSnHHxFdXqWxB6FuMcGlTHN4Izlqr/CmQL+NFl9wQ46VrOikMjTmbVuwAzVW/OQb2nF7VLC5RLtz35AyMFFKyAXiSf8QrlwkobxAfT0kR0VGtPlLweub4kevhbzGv5AhPEJ8Nyna/4OcR18VXn1CCtvwkJd+k5SJATLC9kXrEE1slOJzmfB1gnh8p8b4FcmXQ0T/WeHGDyQbigWHVvH4zwiv1oecJFng+8Ln87FQyI0yRp4STIPd2stER0cIb4NY/KaQYfVbyZJlMpS+J4WyUbJqgAz8Eo21UzyzNbS78QXR1GiN8WchY7RWDq4fCQfKRVuHSsn8rOj6o6KpwDF4kOYShFtOlEJ3t3htdi8MXj+0M5cQD/pNiHcgeF0U2vEaJwNjjHB1akjG/Fmy5VDRQIn6DhxpvmTE4TKOvyNaSIkn5WnOM2QkzdczmoVTjcKHh0WjGSn+xwmn14lmkuLNB0tW/U7y8HrRWeA0KJMeMVBz3qT1/b6MluDsXofGd7LWYoOeFezkrhP+BBEzaF5Txcv3xOEa19w2S6Yeqr5mSycaL/l4rPCreRu6myoYrBOejhHtfE0ye5wMmqGKVniv8Oh3wuMBwqnrBZt36roiGYvv13o/Krq5Tv31Sh+okZyYqrF2i4cF4cyIT92ocXVpnY/S9feJNqN6frmcTudovYIok4D+G2X0pgXrKaKRmZKv79Gcz9H65Al/3ikcO1g4/5xk4Zg3Sij1r6FUMIAvzb+dL730YxUP27WBZGJxE3gpKzIaL7YidN1rLf1nQdXrK9fvTy2iw/N/XvFmPL0k5LX/vJA78KoOkKJzq4inmlz4jCtmFBcOFIjgfTGRlIhhrphVnQTWvWKa+ULiKl37jIhkoBS/e3XPiSLSlhBjSUr5Ltez42JsAbEFW7wbRVAFYnYXywPVoGfHQmOvEOPZ3wKjIxpfOiTs4lqH47Veq8T0O+RxfUhMoFWMtUGM709a77DQ9EPzDpSXjH6LiRH+Qkxxg5R7R0z9C8E+sBj9Gq3XYRJci9X/NcIvT310C0fiGtc6KZZPhLzpzRIa98hwrwkZy28GjQyVJ+3doZ2cZ8V4feFRTPB7UPO8XHNcJ+PiH8Llo8nla4yLFnzRQVywnyyD528S2IFgmKvPB8mw/YHWNaw0BUkIAgNlgegqSLDr6nWMjK3ACA8O++drPsEBYlc44ep7VM/7pQy3QFGu0n+JkGzwBKcJ6veNMJiCEJovSFn+vHjZIeIdL0vxuFfwPCnkQBisz+G0ZjEpLi9JWSjTM4Jw0YTwGOF2t/5LaL5ZXReTQvYL4UCBaC4m2HQKdz6msa9QX1dpnN9Uv0Eu64AntAtvEO/+EvB30d9Bev7twoFF/QzrwcLrQhnfHVKaywTDAF8Co9XR9y4ZOVdIbkQ0t+AMVwwLrTlRivF9obXI1/We3t2QgyVGLuGGCpExR8pThQyTL8gx8YzuLdK1SX131EfghS5T/0+Ll34FC4MKQrXbNJZgHCUhPM9q3oGsSodklRf6nNC1d0r+nSFlvpJciGaVxlMqBfare+qGFp7EJBvnijev1txjcpI0Chf/JZmZEEyGic8HIXytktGdUj5n6vta8Y4gpPQRwfBjclrGxcvXSnlul/MycNwulqP2s5ITaO3KdO2ZknHPhHZuj5bye5fw8N/6fYzwaEjIYden+1dto/gP1Jh+hIWPVYoXZOWMfFr99oTw2Q3pSsdoruW7aSAFTpBSyfHAQCuWMb1J823Q3H8leAbtHs31KhmheeSS9HSH+EOEXNHevhC/jwm3mvRfWvcFCfKTIV6DeNf1MuBHyjHzsBxpeeJXJXoWeg/CgLOhcZTLsPpzSGbkCyb+NjxzXQgmXSH+EYwzHTLK+0KOuQUhp+FiOURO0XjzZVAtDsmqfd7c/u1Oa+K6llJwVy8ZS6MHzWLa0NOY0HAcU+sOZ0bNTA4bdDSTBk6zg2f+fpqJw8eKsj3dBM81vxkjCHZ67hDD/56s7+9JqEbETDukdHxZzLxC1/xTDOdfsugfkeC8Qr8/KEZaL8/aS0Lsdgm/a/XbdSKq48Ss20T0a4Tc8ZDSukJMtEzfbxfyvyrF8t9SKudIqB0nxbVHXseD5XGZrTn+Rh69/fH0aJuE0yckaBqlsD8pBhXEDw8WM/ikjIpAwBaQi0HvCzHx1VIcT9e1z4kJjpUS8QF5tLolQK6QN2+aduvKsNAt5Dm/Vs+oFQPukwIaMKVScvHICY3x21qvszTHQEgHCkadBGge/Z7zf49al2DzRzHsJzXOUcKrC0Ujf5VBf4G8ZW3k6sKnRSNxMegPaB2DnZ4m3XOT8DhBLv69W8LpPCn3veTOJHnkYu0hF+Jyl7xqfep3ncZ2m9aiSeN4UesSwDyoWNKs+d0spWaZFIiE6H+ScKcCC/l7UOvYEfJIBTHhkzSPNyqncol2IxplMCCl9/tYmNHJgsHDwu0N4oHfwUJ3ktvIt3FY6NrP5cFcJo/2DcLNAv0WxNp/IWQYnSrPbFbXjJcDYIoM7uUyeOsF72xIySBES4je3qmdlAe0y3ADuXDXj8uwWC1e2xDajY+Iv/Z3O08K3Czh2CLtRpcJF+6QcrwuZFSuFP2/TfAKPMizBU9Pv88QHFaF+D8hOG8U7X1NSiNy6i2VTLldciVfv39cOLEZC08aJtg6osGYZFpUY19B7jxomfC4VXQ9Xkpel2j2Iiw07dEdwNkhd87i5+rrF+Ib5wpOEa1tcGbpYzI+6oWTvdpVqNSOoyu8rt0DbSM4qxGE8QZnFINsiPUytL8u59DTookRovVXRFO/Fb+vU58f0TMmyJl0sZwo82WsT9GcEKxnCN87hQ/B8YbF2rE9Gzvv9l45gwrInZPtkt4RCzmcHOkei6QQ3yTdoVu48ynRX0p88DrtdC0RXwuePVLjDvjD3/XMlPhsXPzjLin6hSFD6XHBp3g31iIlPvF16Sp9Mth+rD5LNLciwWmReHK91iJYzy9pt6ZCY+7Ten5a+LlUPCWtXe880VO9jIka6VLLNM9vSDas1Y7jaHKJZxbrmk7J7cvInX3s0/N6xaOC4xZofsslSzYJ7i9ofSaIl/1IsPfFo0tDjoREKDKgXXR2pv5fiUU1FWstvy4e+BPheGHIyX6N+OL4kD5R9UYpEf2bHtxxIJOEbGr3dpTS3USieSw6668MK6x53d8rujcy+m8XkcqmLGX4Xo1pH6YHjziWXvHjc94sQwly5xHukSA4VczoMQmzhfr/fBHlPBHvVG2rlktp+rMQ+0whf1pEWyph1bqNV/AkbRcHiRYqde0q/V8ohtIuRrRB91aJSZfq+8nyELWHPILFYpIdIrTTRPQ/EVP+jbacC6XgPcy+Pof2n3ltP6qdgzViRinBa4qUvN9p/IOkRDTKK/lrwWi1mGInufTWt2r35zBy8d1/l4J1tRjWc+pzHrlDvL6Uk8s0jiIsLOs1LNb9cq3N41rXDeqjTIrNb4ULgefrYDHqVdpJeU5rFhhlY8QEu9/ENRgqWvij5nOODJrxEqxfkVIxSt7NP0iotoomAm/lQP12thSxIHxusAzH22UMBQdS0/Iuvk3K/4vkzjndKLhukLK0VmszWorr7VKmD9J4UjK4HpIwDHvA14uHB0bSFAm7B0Qrjtb7QQmny7Ter4hWu8UHgl2WQDhNlFHxd3LJJvZ1CxwA92uXEvGvZYLnRAn2+RLOG6Q0BzgfDkUq1toHWeJGS0E/WE6F+8VDXlAfQWjsPyWYnxd8RkoJP1t8p0v4PppcOFCdeOI9ui8Y93LRbUQG+3LxgstEk9+SYlopHhwT/IdK6V+ivlvYeRrivWkFevY8ycha8aEa4ejxWvtu4V+pxnG6jJlDsPDFz+j7APE3h1yyjOBweYf67dHn8+WU+J54zTA5xW4X7V0ifG1Tn32Cc592FFtl2JSpz5+KvwY7d8EuV5CcYgq5sK4ggcRm9X2saOkBjTFQWOOSV5vUz9c0l28ITudqLg9iERjVwqk83dOovpIa7xn6/pjW+51yfuxORtiE5hokQpqitYmRC+mq0f++1qJVaxUkAspoToGB4knZrVJfh+m+PvGS+2TMVQjvA/l/umD3GLnIlSLhyblyaC7XGi8VfQ0Q3RRqvLWCUUb4vUF9BGfdXhSPLdd15YJjNRbd8ifBuTuEl6dpXeaqr1Rod7Ql5Jxdr3EE0RdVotGE4LM7ytwoORh/pjnWhnaHA17wV8F4jd7P1X2fDvVTRy7ZRhBaeYOMmWdCfOudMkiWSc6+JLw9QkZbvQzTb0meDxctvKA+poqnvTPEG8v1fo543vNySLwkfBgb0kvWag2jmk+p5tyka4LzaGfqudXa2bs7NIZgJy1wqufLOfwz6YFnaKf1CdHaMul8Y2QYDlIfwySn/0QuzPktZCj1NvPFqR/k3SPOZl3vrnEt63u4jsvE0kZi7uujAFf2NDH63otIZvsgtpcOtX1lKPlAbb4VJfzM8+zn7Wwh5e94a7bvauwL5PH6Bgfa6RKYX9vm9/eJYe9orb8iYfrdAyDkVDHd7/+H/YySwvmFHXjtq+RtLBbcv7GPGXw9FtLxFfbPndb9veXLa/6YFMMjpPz1HQDNVu3tgtVte3FvcJboJ/00li/IKbAvU5x/Uo6Q+f3QV0yKedcBNPqfaRXkQif3ZftiSF8K2tdl7LzZcv8yvf96m98/Irp6QAbap2WItu8PC9e/hlL3en531M1cPPTkve7isU1z2dC7mbr8Kl7rXM375nyTrJ+ByF6GI+4rQyniQEkMPjbnjS4w+7/WgsKcB4C8dSsUbNq2+T3YNdrRDs5EzFPXeQCEOOQyB+6rfsL/lZA7c/dWmNeBdqDtrAWh+95+gKPBuSd/H8/X5y1V4PFA+x9swTm7cKbZ4Dx095s8tmDHo3s7eksGc0bVY7ts+01dt/5N5uBD0vvPsgDf8PSXeHbFP6F4sJI5DAQnarWK9pfmAwPy4JH1B4ykfd/SB4yk7bsldvD7rjyU8w6AbitK9vdxP+H/OvR6q8zrQDvQdta8/QhHs/v5fA+0A+2NatuTMa/tJ2PbHb1lv6uJGd2Xnc/e/CpPNc+nPF6yXb6Y9jJEnAjn1R9NiULrEvmVUDQICuty9+xvIj/qQNKDv6w8QJIH2oH2v91qxUdX76fjC+p8HNhB7J9WSi4z3oF2oB1oO9cvgwQzzgGa2W9asZTrA2Gf+4Oh9NtFf+SWR/8PKoZqoz3YqXcs2UO6B6Jxpl3wbw4KziA5jmXNc1z2W6doRQIeXg8v7rcbHfnY+ZUEdohxwQFUP9D2sg3CDk7+9n8YBrdgZyliWCKAn2Ex1H/GsgJOY+vsXeH2PezsxLNYHHZK/e1pm4Idvm1j68OxO2vXYgdkV2BptjccQOf/qH0aO6z9+QOgONAOtF22avGgHiz5UNMBkLzp7STsbOHnDhhKu9/cfdl5JF4KRWWQV2pZ69yY1UpyHPA9S/sdLSDmxt86EHMcSHnwt1X76gll5HLlV4aQ+3B9nkSuKOwALLVpYPCeimXf6SVX2DLI8OJiZ9GCLF4VEvpB9pPCkJE1VPdXk0tfWoVlKZqk78foWeExBczxQvUT1P0pwjK0nIwd4J2MZagJFMBTt8HF6ViygvBvE7DsYWBe8rer3xIsnhXNoZpcXv98LNvL23RdHXZGpHEvmX6QxnmgxrAVZugVFMTc9r/gvsE76L829F8xlkVmb9JqR3VvccjQ2TYF7ZAQbtXz+jSbw0L3D8Gy6RSE+gvgULKT+QRzqt2NuW/bSrHsfbt77akab0A3wYHGmVjGoBrsQP4o4fYR+r8gtD4FIVobFuq/CEuGEmR1rMBSRB+GZfVZgGXO21G2mUNlrIAl2giY3Snkah8dp7EFdDUuBPvTdM8y0UBQ8DE85nyNb1tGOho75P6w+MQAjTtY45NDzzleYwloKU/9Binh83cgP/JDtBfZAzytD61x4TYw3y7n1RoH98QEs0horjs7a1uFZa9D94wKwatWMAhwZ2iInoN1OV+0/eXt9F0Yui64Jxb6v3g7zy7bTj8FoesKNKddwTS4p79leUx9BzXGKsVHA956svARLHvkYaF1OD5E88eE6PEQ0WQgM8J0GBMcg7OXeeTO9IVpdbDohdB6FWhMrp55+jbwHy4eUarvR4snoL7G6/M0yQtEKyerz4TmUSp4BDQxKEQrRaHnxfW/y96ndS8Vzk0L8YXjQvLx4hAOvT3EZ08RjIPU90Gx8HrxgBi5jLMlWte80PUlkvNh/jstJHuDNkLjQ/L89NB/F0tGrMOybC5j6xqOx6s/VzA8OyS7LgnN5WzhUzS0/oeEYBHIsDrNDa3r27VGFdJFZuj6AJbnyuEFltXvONFZkOE3qBF5yR6sX6XGGsjsoaF7h4fWahC51Ntheg/4cM12eGyN5lis94GhuQ7ejmyv3w7fCcYUZAddKZwdsw2dlOzmfBtD6+Rsg/ux0HoGfKkhRC+1Gsv22rYwCOScE+JLb3jbpztKHxl7CWcNNl6YzKZIemmS2TR9foamZDvPb5rHU83zSWffgsmE0vssXPl2LM//LzHP8z/F2AMF6TQZF0Gq1IvJVSy/AgsLqRKjH6vP3Vja5ulY6sdTsZSWj8iAqcZSQ94nQpqs/0ZhdWfWy4taJKaTlHBpEmOZJQGTFLM5W4pPN5Yi8x0af5BSvCJkGAwR8k8gV//h/VhK0LH6bTiWx79PRLNOfcUlcF/FvPy3Y5ld7hazC+o/nKrxrheB97JnmfPOwtItz8UyiV2hcT4qb9lsMf8kVnfkSyGD7ftY6u7nNJ4GLJ2sQ66y+WzdE8V2LorF7H8gBvySmHBQX2q01mg2lvr4E9huRQdWV+EgLC38X2XkgKUc3ai1+qSU53uweh9pjbFJ8/iM/v8pltq8EUtN/Rspikks+9NZGt8PhUffEKN9h3D4euHsHcKPSiwVcBI7K3UcltXmWQmvlNZrkoT1DfpvZ+19Gsd9EsjzsPSo/5IQ9IQf52BZzHol5KukCN0kfLxCtHa58OtTunY8lpK7WN8LyFVMj5Irihc+eDpFAm0Vli1toBSDHmx3510ysoLCvW/XGr+CpVdtwTIXfVg0OEpwmSEv4Fmiy1EaxygJ/vuwtLJBaydXX6lBz52gZwbOiMGi61OkgDwrpeZibOfqSSxT0Qat/xAszHC9BN9loumv6PPupLA+Rdf2CLZjxON+obHOkeMlqXUM0kmXSNn5ivjbNYLTEPGc+VqHoEjvDNHDGPGvBJZqvQlLYft9wetr4hd/EG2djqVv7xJO36xnDNNzWoTXm8WjoqKzTwmH/0+09d0Qjp6p5zQKzosEw2e0fsUa+80a1wrN7w6tz+PCxWmi6xGCx2I99zdYjZ/+atPFYx4XnbwimiyVY2264Lhan4N6RQk5BooFr+GC6cuCA1hCmWL9d7DWd45oNK35TZfC/7Tm9T4pXW3i/YOwGlCnSDF8SY67p4S7o7TGNVrLHj0rKx73D/Hka8Uf5ksJT2sedRpPnfqaidUgS2GZuSaLP71X/3UJf9BaR8il0r5gL+B/rYzPJZKVbxOe1Qo2lcLxFRpDvWB8EZYW/HzB0RXP36B5l2uN/iE8PAirM3aEZFKb5nYEVi+uQvy0WXz5K6KV9wkuIzTXShkGveIzQ8R7HxRvH6Z1eFuITxwkPjyeXDr3d5Gr3XO61vlM8YHqkMMrKyMI6QuHhRwlZ2uMDer3WK1pk36rFy4MwVKRe8LxpzX/QzXfi0WvN+5irWolR4qwtNoBP/ix+vyO4DBfY96AZX07Wuv1McH+o+IJL2vdW/T/Gq3nHTJ8ioWLMyWLbhVOnivjrheLAGnU9yDaYYzoIeBhp0vevV+85AuSge3SBx/T8zuFNyvVZ4fumy95cbRo4QLJ9H9IDl8s2A0RfFKCw0w97zHNbblw4lEsQmO9nnWfcOqT0m8Git/2J5/bvU0fzh/28R14C/fCeOji7MYTmFxuzrWSWCGNRXU0FtUxvLie0SVDGFc2jEllI5hZNZ5zG47l3SPOpjJetCU9+K0L/8ia1oUQTYCXhkic/6hepeMHxdD6b0cpEYF/roWmfWLgnS/CKxFCtYtAmqQ8PCHl4gQR9Y91Xb5+nyfDICOC7ZXi8F4h+3Ah8sF6+RIi7xejP1hK8glCzG+GmP9PxXhmSpivkTJ8uwj/XRKYqyQMu0S8i7H8/oHxsAiraXOSGFKpiP9+KUCHinnlibDGhYzI0zXOGWLOrp6VFhN+Xvc3iKBWijGs1bPeqR2APWkXiIG8itUZeE5zO1Kwm6h51QguY8S4j5Qx8zkxphat2TiNuyHkPWmRsB+pNZ0kJdYVYx0poZIil5Z3mYTNu6RgZTXWb0sYni5lok0K1mwxnIVS8C8XIw880nNldH1bQv79op2f6HnXSpmdK+H5gBST07TjuVmK+LnCucCAuFJKd4uEsC9hVS/4jRNuzxVjf0UK2il6xo5ag+67Sn0PF84eLKH1pBTdVcKPZgn2BWL4Y0UTYyWQ08KXoRJUG4T3m8kVdjxUjL1Vz29i61C4GuHYDMFuo2jiCixl6xjR5c1an4FSaDZqLjdqHSdpTr/X2MZIKaoVHh4iuM0Q3rQJNx8lVwfkaK13IHRXica+KDr5gNatQmMeoP4P0vsC4cZZMowbpCAVSECWCa9GSYH5mfjNrtppwrunNOd5WE2Mo+RcmaJrVooG6vS+Gav19V6t72zBoFB0FxM81qrfUjlNjtTa/UgKUVAweZr6XoEVuj5eiv9v9PwhUjKmqt/bxHOO0xoO0DqsU9+nC3ZzBLPbpSCegtUHOVM0/H2NbbrgdU5oB/frUkQWil8GilGl4DxQ+HGWDN7gfNzRUp76q1ULhrXCj1sF6zo9/1dSoE4VvJZprr8QHy4nVxsmqIu3RLC5klwB09GSVWN1XVT91Oo5p0j5HCqFPykn35FY6OtwrUfAK2/TWk2R3Byicf9A8C6WLBqisf+feOpZUvxi6jNf+He83m/RGBs1jj7RfY1k9Svk6iFNVP9Hi6f8ZS/gf7zg2iRcvF1G9UXijXeIdhs0h6HCj7tF65O0bqPI1TTcJLmQkHwKakRViH6XS+Yu03/3C15Hkyugep/unSZeHRd9pAWLCvGwOq2jLzx6KiSbl0hJPkH48FPpPVWSP0Mk4+bot8GC6WD9Xyf8mac1PVG01SCj61PSUYpFTxXikS2irXniA+OlC31N8DtKfY8WXL6lsd/P1hnktm2The+BwzChz/W6/2bh1XkhvD9ZfPonwvFq4Xmz1rVV8xotGZbQPBbJ6fN+8fMmrdnzkv2zpZ+8E0vg8HsZIXcLhkn18QHh7K0ac1B0t120NUTzPkxrXCteVSu6+RG5GmRvk2P9s4LbWhnhRdJJP6yxfkw6x5Pit0eJtiYL32PSPb8tZ2uj5t0qXJqoft7wxBT9uF1v54kiTmSP7iqIJiiI5uViFGKFkCinPFFOcbx4q77/R9o/hPjnielXkStemQkxOkeIGvwXKILBgckKKR+3COGCbeWgcFtWDNTR98ek/J5ALjNamDmkZST5emYHucroGXJVtIvE4D6r/uvIFbIMtmbT5IoY+iKEIF7W02utBC26v4VcAdD36r8+CY98clXeSzWGPjHCa6UIteh5e5NCtlmKS5doZryYzG0SEmeJ4FfpunzBYIl2im7Tmo4TbP+szydqnK1ieM1al8ulGPXo1SZ4rdU9r4oxjtZ8f04ufK5T8A2KNK7QWsVC8K2Xh26hlIq7QjsRad2zSnBfrjXrkeAJvMi9Gs9Gzfdn8iCdIKM5Qa5ocIcY3Wti2EE4ZFpr0iiPlx/amVyyC+EU4FJWCvRsKQd1UiIKtF5pjTMIIyuUQPhbSHiM05oMlKL2/RAzHiGmf6JgPVqCJggDCLJtlev9YH1+WYrUGHnIfi0cGSRcbBIMI3oFNNxJrnDhRsEu2E1OSqlYLqWgMOQ1bQkZPydscYSZQLtFzwoKLPohfFgTooenpex3yJFRLtjcp7F0C3+C0MtNgp8nD+bA3aSnlOCWIlcMcoVgUiQ4/0b9nihBOl/4vFb04mo+vw3xJU9K3mm6Lihw16uxJ8mlkV6iOTm6tk3XNctADPfXqvuf1pyTUqYP1xy61F8QahWVMRrw4aT62RDi44HhcJT6nS+cfUXf3ymaXi3aO1HfX5Ii86yUriF6/rf7WQ71imcN1OerhJNN5Aq5OsKVXq3fUHmEm7Smvv5rIxdCmCRXZPS34huNek53SBlzQ5EQVwhOi8SDnhNfRTiRTy587z0hmkd4FhRQ9bS+LYJZUAg2o3V0NXY/pFzfpPtbtA4Z8f8qOQ9myWEQ3vleI2XyZfGavWktIZkVJERIaw695OowpcUvevRfkEChJ2RI+8LLp0VXFVpbX2szQ8rrAn2/KqRHBFm4NoZktEuuptgqjWOV/s8Lyate8c6/k8vElg3pnUFG2y7hh6vrAn3BlaEzV/IjCGVzQn1EQ2Ndr++dITzzQsb6RhlUJ0iGdodkzIYQDqU1pjbNc1fhXhk9L+Dh69V/sKu4Ss9uEU8N9JvAeRWscZfWbbnkyCbhWJn+6xNMfdH7ydITg8PyAcyD1zrxj1Ro3RaKfgpDfCuqsfZqHs2CxYekh6wlV5y5W59XhfS3H0nfWymDKSue/dfQOgcOtNcEk4xgPka84I/Co/W6f550uoNkzNVILjzOm9D6MfTOgfwqvvzqr/nNigdI45CI5lHgximMxCmIxIm5UfLcGAWRBFWJEmZVT2Vy+citevn1ETfSl01Sm1fBC61LOOKha0l7aYjm8z/SxkiJe1yKZxYLh2sPKWfdYuhl8iKv1n1l8gw0i1k0hBj5lyVsnpTgmYeF9wU7R5vFWPtkXCyRQj1Lu1ilIUMoCBfKSIk6VrsIr4rQxkmQ9MmouUEeg7gUgekigExI+R4Vml/A7IJzA60a+ygxr6wYar0UtT+LGV8kxfY23f85eUUi8mQ9IYH2AfbsQH1CxlCzYL02FMqwSEzrcq3LlSFG8Lg8JCdpLV7QXA4Wo7kt5BWsFkMZHbp3uH4PzrPUSNF+TPOZLCNpOLmzJSWCc4ng+DYpHq+EmNYaMTlHCk6b1mGz/r9QTHW91uo1McQFWgdf8B2n57i6/1d6r9daPRgK1XlSgmGW4PCYvJgna01WCk6/IRe+uaticyuECzdLKRmtvvI1v5nyyD8sWCQ1xxG6L0/GdbE8pD36bYSU7GLRzvuwULkzheNzFF60UUrTTcKH78rga5DSOFPrd5fo7cPCkQGi24AHr5O3ulsKcqB8B7s9VeQqyzfIk/tHcuGXowXLYHewMmS8BeseeKYn67qAd+RpDJ8OORJe1f9jpOC/Kq/9HO0QPrYNv/qJ8DFvN+kpOMNRIB7RoHEhY/eveu6HpSilBZcX5HkOQoTaxI+CMyMxeZ0Hy4M9K/DHaS0LBWNHCnVCeFCscaR07/vJ1fR4t67rEc8LHC1BiMqFoZ02P6RUBGcq1gmWV5ErOJknHG/Us+eIHwbjqtVY5woevnakput7vtZgVsiBVNbPcqhGhth9kgdJKW6BohecW0uLDwZnCSqFa3Ua1ybN52jx6BLBPPASjxdPvU9yKSu5NEv0M0ewnyDc2yx+lxBfGiS+9LBCl7rEt0aG5ElZCD8qsPDoZsm467SOG0OOpIzWcZj6Gqy+m8T33ikv/XhdHxjfE2Tw1grHZ4ecFnvS8gXTLtH2ShleEcFtgH4L+PWXNc4afQ/O4/5JtH2eYDxe65eR3DhSO29rxJ/P027de8TvAvgVCM+Cc0tLhLdf0LzXqM8uyeUbxZtLdd9icueC87UWebpnquY2X2O/Wf3N0XNHacxf1vivFl0GRtMijeHmkIH+FX12pNuMkk5VoTV9SWuaEt8aKPp7SHL5HF37JeHeruRQcIaqIPTMD4UiFILjEUE0TadwuycU3VKq+dVpPiPIhdfFhcPdov/j5Tj5hfjfwJDsLww5pcdJP+oJOT+OEn4ul4x6V2jHsS0UlfGw8Kle940SrQWG91khB9sG8eorNP6ndf1z+r9LcztecP631j8p3fFe9VuqaxJal3dJLh8W0vfelIQg/Rt6F4mzuXMtSze/yvL2ZSzZvIDXNs9n7qaXeG7D8zy7YQ5PbXiWR9c9xX2rHuEnC+/kla41XDDk+C1dFEbzKY0VEXEiZPH4waI/kfUyCsHbG/utv0PvgPwIPLcZVuyTpCGbpRCsF2H8Tci7RAi2RErEXDH7cjGio7VLcLiY/r/FCO+R0rBEhDBXfS8VXNbIy3AYFub0U83yURF1Sv2tCYVODBYB36GQgEq9vqTrj9VzX9ZYl4d2Zf4lgsvo+ioR5Hc032ZyMeLfEZHVytP9rLah0yK430qYvxzy+r4owblGc3AlWP4aUvJSYuR7YrxerXX5nJjNmVqblRKIrRKul4qBrdT3BVqjh8Q8ThVslgm+A2QUdEsRWqJXEOqY1jpO1Zi/oX7TUuYfkABdHPI0LtT/j8nI6hMsIRcKF1df52pc9+qeZTJuZ0v4HCnB+Qv1cbkY7z+lMDTLQIioj1dChsr9es4jguFxUpZWC6eyUnYe1OcA3wfJy/lldh7K5YlxztKz7pcx3KPdopEa152a20MSCsfq//US0Gv1nCdkuDWJToolBF4W7DfqGRsE0zsk0CoFm6TGtUBrszikkAXewIcljA/R/cuFp4hmp4tGxooONuvaO2VgN6mPlyRwXw7tZh6kdbsj5GBYFHofEdrtKJMw+pJgE+ws/ls03icD6V+6PzhPM0e8I9jdniejPqV57k7onSuYr9H6HCPBeavm8U9yhXlfE07Vi+d45M6PfUS87bXQ7luH8Oll4dNC8bPAybFO63KZ6PAowWQUudDgQTKgl8ho+rX43HuFL3/SWjfp2b1y0nxGz/uY3l/WGiXksPim5rdCyler8H2J+lohJ06QIexC4ek8rXG3ePhfdW2z+vugeOOifpRDScF0rZ6/SXT2F+HeWsExyIr5uBTnwEnyA+HV4YLfOtFXwBdqhHN3qp81mstc0cQG9TlFc/+p7u8Sb/xrKBJhufDzcY3zaPGrIOR2tZ6xXHx0sAyFO8idv/phyOC7STh6qnBpiujlJ7q2WfNZLkXu3+I1J4iWPfHeuVqvPc38dLWMrrvEn58J0dxPxRPW6LeXxBfu0vNmC7fmas6bRCOtmt89kpEb9N+CkIHQovktE/6tE/7ma12/pe9BNMkoLKtnXDrKLeIZR2IhX49o7EGEQrPGsUz00S5evFTwXyp8+ZWcnyfqngcEx4Wa+8LQTm+vxj1RY2mSrPme5paUPHiQ3NnascLfb0j+lso4X6r7nxLOTRHNtu+GVtgpOm4VHz5MOPZn7Kzh05pX4GD+qGjnUMHoVME7cER+UfNMhPSwP0meD9Q6P6u1aA5FBgRh4U9JFzgJC81sFz5M1Vq9T3rVKeq3Q3B2BIdzBas/ynAM9LCFgu3lWtffiX++rGeskYwtD+0ovSAeP1T8bFXIyH9B8iymNTpOxt+9GkegO1YKZ+e8GYaSw53Hb2bn2YL2zppwtDMfZLfbUg9JRqgbgVQXdK3jDyfdxjlDjmNdT85YrEqU8mLbEo791wf/sx0lxzu434FbkYB5rXDdM/vLLtQweXseETLWb+P17e8WHKz9wRs0v8PEUL/8JsH3E2I+P9kFswwh+G63RikgvxHjPF5Me9t2lhjFG410E8jFFofbRVqXD+4AFg4HCjT+J+1MrfVG4cRr5MKJ/pvaiVISrtvFdWfpunf347Nrtcv2Myl7n9H7Jw6g3263a6QYfeMtMt7var13t/B2oZxj39yON3sSFi3xDnI76/3h8Z4h/vmsnuHI8PlvaxO12/Kp/6I5FcrQvknG++60g2Ro/0mGzMiQs+ut2L4jo6y/9MMiOQi+RW6X6i1uKDmuGUfd6yHTC7FCcBNWGwlH/2OJGvwsZLohmyJa3EBBrADfy2xxOQZBm//ZePaBoeT5UF8EH3wanmv+XxSOZXpve4OelycG9GYVrhpJ7rzO/1orwXYitq3dU4ftBr58QFc80P6DVoXt5Ly6i+sG6rUv8a0M222Yf2BZdrtVSFy/VQRhLeb02t1MTK7wM/CAh9toGdbzDqDBXrUgRPy/SYlysZC3peze7vp/WyvAdrEeZtc7cbvbhmO7hH9/sybVv4aSEzHjqGcDBw8+inMHH8nQwhpKE6XEInGijkvcjeH5Pl3pbnozvbSlO/nrumf5y4LfAx4U1pkRhW/9RYMz2HuZ0GFfGEqFUejz4D1PwKY+DrQD7UA70A60A+1AO9AOtAPtQPvvav1bR8nLQPcGbjz4Y3xq4jt2+7bLh57K/AlXcML972BDshUKBipcL2j7UdY7B8iPwu8XHTCSDrQD7UA70A60A+1AO9AOtAPtv7T1X3pwx4WutZzceNIeGUlBm1A6lN8e8RXwM5BN7r8Qy/oQdWBR+77oPY4lLSg6gJoH2pvUirD46pMPgGK77XAsEcBp5FIe/ze0QuxcVN6BJT7QDrQD7UA70A40a/23o+R74Ea4bNgpW/383OZXmNe2DA/I+j6e7xN3XSJOhOJoPocNmEhNvpWAObbuUGYMnMGcDXOgqBb8/bB+UnEMVnbDko590XsJdjA0KNZZJgVmLbkCh0GtnaA+wPYOzddh8bGtod8asMwmbVg2rwLsoHiJXkEGqoFY0gAPSy4QZJUpwM4TrCVXOwaNMajx4Ov7mtA4WsjFgwd1nNaz423CweQy2O1Jq8Iyp6z/H6DbcN0YyMWm7m0ShXBs68e1fvfv5jiy/wXwdLBzCC3kziHEhasbscxDpdhB7U1YGtTfa+6BUyP4vCnUb75eLcLNUtGvSy7ld2Y74ynTGnaQS6fbRi7VcTO5Wi9BzYwycjXOytRP2zZOmKDuVJB+v4RcqvdKLA30bNH/vmwuufosgbMuqJsS1EfSodbX4VcYV6Pk6q7tybODfoN6LNltaMjfjT68bcYUprsgXbS/nbkGn7c39m3p2NkD+trbZDJ706qFWynhTVq4GqR8b5XBXSx6cISTHeTSsQc1mOKSca2heVTqvyCFdJRcHZ7w80rJ1aTKVz87O+9STq5+XyC3AtlWRC4RQxm5GjsD9LmHXK201v2Ujw3EjnV3S3Z3kTsnEuBsWN5vj64GCbad2+m/nlwNxYG6flfJKwr0vJ3xlKD24drtyLhAh+iRDtMp+FfruiatfbH+KxCOBWnSg/NoA7Gsd237WC5vr05jmDbDsntHvMbRdZl+GFNQqsTfSx4R5pHb+53Qf7vDOyPkam/uiK/vhwpXf6UHzyYhmscXD3oP1QmT01975VdceN/V/HXVv7hn5QP8beWD/H3lg9yz4gHuXvEAdy7+C79e+ziXDDuVYmW1m7N5AS9seBbyyvtJBern9OBlcZi9CR7YJwmovoZld6uSwvIBGU5rsJTO14v4g/oOF2Kpm9dKQNwgoXIdllL4CTGMa3TveDGk6zHvcVAP5otYCtXTyWWV8rDsJROwDHofx3LlF4mZJrHMZ1P1vGn6/QtC+EYsm814LMUwWOagszSHlySE3iNl9CQxv+9I4I7FdjWexGoSnBESxFeLaWf13DFYHZlL9ewZGt95WGa2diwtZ5D+tRyrG3PfnrMd1wx414GENhQSEcj49p+3S1qPY+k212GVtJNYvYBryRWszGrdgyKG1+tVrvt+ih1wfAKrWXGVrv2I4OBhtSQmY4eXl5FLK7oSy7L3JcHwOSyL4TVYetNjydUVOQQ7xHw8lqEoqJ0yFcvUc6MM+oOxlKExreuOWW5MyVyijsHQBxKufc/6EHHs5emaEwbDYdUwvhxGl8L6HoNxXsTg7vl2bQD7/EhOFd1xG49lUOvT3GqxXbR8ckVK34Glu20SnL4og6QcSz18CJYGN6gkPxpL+dqMHeQdj2XYOk19nincflYC/096/mHkip5eJxh+WXj9tGjoOj37JPGEMuH8zeSK9P2EXHrwj+q5QdrrzcKvc/Tfg8KNX2CJOh7CMhueIuPrXztV0A+thqNqYUm74f2etXdhxQmrJCy/pbk+FOIx92n8NwuWo8UDzxIfvEy/XYCl1/23+j5fSvCJ4kVLsbTcrtbtFMHgKix97tmad5N4x7tFV4FCf6MUqw3irZ2C8Y9FU6vEy/4PSx3ejWUd/akUu9Xkii9HtUau7v2+cCQp51Cf5nO+XmNCfVbpOY3CuUBenytcGCicCXh1f7YRglOX4FqnZ7UIxgGuOuIhQRmFmVi2uPXi4x9Rf2tEa1fLiDpE1xUJFpOxbFl9kgG/0O/PyUj6NpZCOCg8Ph1L8HGZeNomrVGn1na1xvpB4VZC6/1VLBXzAo3tSnKFMn8ouHdite5qsEQ+N4VgUCn8uljrskg4O1C88jzx5zeqfUw8Py4e9HXhfIOMiAbh/2TBe43Wda1kznWC841ai6CezmjhwDAss+EYyYarJCuKxGOCek2Ngtu1wtPThBeeeO1y4c2nsXTUaC3Ol64yXWM7Q+t/k54xTDJwJpaW+kpypS8+Klro1rgu1bODgqmV4tPjdW9/GLoV4i2rNa9ZmkdGcM8TXZ8pPe0sjelTGmcFVnKgUPcMFJ7NkuEYZGYcJz6Yz9aZDyeL3ovEN56VnDpO8vswrfn3Qjzse1gK+2LRQbnuLRHfPEL3NQv+haKRz5FLO3+2+qnQ87+EpcSfJP6WkB4X4OFZ6nuc4H+OcONxwaFYsvUyyb6gDtS5WvMCcvW/xgs/PN7gBCD9Zyh5GXAc3j/qPAYkSgG4ff5tvLjsISipszpIbiz0ikO2l+62pZw/+nwGF5iD4OHmeTyz7ilI7IeGkiOl+KcLYW1Pf6/FeSKsrwr53yVF6UER/BIshfQUEdZoCd1DpOgVSQH5ppTV88QEl2OpnX8tBnY6lt/+SQn/hViu/FOF3OvE7I7F0lQXiXjWibGNEjEMEtF/TcwqLoH+Jd1zElYjZKQUn0Ixw9ekWP9FeHepED8gpFtFhEdLKfgNVvm5XcR+lIhlgxjLZDHu34lxTRNj2Kj7E1ImrpAQ7VHfx0vh2fnuYVEMeqUzHlQJH5wIjcUwoxouHgHjyuGC4VCZB6cNMYW+MAord5ivsVDMKk9KxkKtY8CElmhOn5BS4Ehp/6OY6XFSRNLCi+VYrYbrZQQNl1IdlRLQIHh+WsJ8rhSMHsHmXJkVG7RmSwWv6eSK2X1EjCkwVI/D0pcOE26Mk1JwohS17U/+nKFw0QgYUQJH1cFhA2FUGZw/HI4eBFEXTh8Ch9dARR68dzxcPhJmVplyPnOA/XfaEDhjCFwwDAYXQW0hnNkIjUXwzrEwpQp6srCue2fK3xmC+6Fi8Hli4r+VAf9u4POC/wuiiaCOzwjR6celsHVIOXpRMPyL1jiKpey/XrD/neA9VsrgIiwldXHIAdCr3bxO4fMSXXecFL47hNdjRZ/VcgIEtbu+KMMsGuIBY0UPr0hp+LXmd58E/UekPAT8JcqOMnlNqYLvHgYnDoZxFTAgD+oKYfFuhyK/F6ulEdD4HBly79VYXpXhHpVBcYwU2DLh2t/I1VB7TTDKCtevEn19THg8RzwnT3A6Xs9ok1LwI/GL4Vimuwr9P0H8bLroZIQUnnwpyUHdur+Jl03Smh+qa5/S+yWit6AA8b1y4pwkA6JPRsRm8c5G9V2l9XTFExt1TVCzaLHGf6H48rtl3I5Un6/Pzuk6UBo3R0JBFCIupHZrI65eypSHhZ3ers+HSAb9RbzhQtH+HOHqbRr7TMFtleCK8PhVyaVecmmwXfVzm+6bred/U+vwSfVzs65br7GcIOPnTnIFXkeJ7m7T894tuBQL5o8Kv96DpeH/q3CtRLvFgzXvn4sHfBz4B7kaMhOxmkRnCedm6/4C4VyZ8HzXbXQpnDcMZgyARBRWd0E8Yjww5ZlTyJUjacftSjkdCrH6dkG9w6MFuyo5dFpCdB7I/DHSCxzBZKTg36E1y0pRfVi01Ke5H6c+gwiQQ6UUjxLv6dW9Lwiu52msUwWj7+v5Lep3kq4fL/hNwGoPPSaD9Nui3cu0lr5k419kSE+UXhPTeH+r9/P1f4P49Ys71vHknKsvgpWdO4N3VcgxM0Gwnq1xHyX5HDixN4i31Ah/J8rI+6fGc7r0gPNFV2Uy6EZIt1shWM8ll/n3SPHBI/XfL7QWgRP2HOFrSjwq2HFdItnXpjGcKLoLCr6PDznXG7TWWeHK3eKPR0iXGiKD53h9XiXZH9DgS1q3mGTqsTKCN4gPPqGxDZOMC9bpYPHOmOh7iMY/Wv8leIPThPdf6F0kDn2trOxcy9jienMTzPoykcJa5rQs2BKXFeyveZ5HzPG4ZuS5HFo1YUs3HX2thqz780Zcdp8MrFwE0S2hPUUMZI2QdQW5lJM9Yva3Scm7Wswu8LZVSNFKh0IFekQ0rVIwHAkNT9+niPiHi5F4IaOpWoIoqEweKIb/DIUvDBJBLVR/4+SJCIppJtXnUHLFXtslWM7Tb5vFqCslBJsl/J6W4jZK8/+NxnWE+l0sJSnYWu8kFzLYJ0Z2r/qbqN/+Iiad2u5qVOfBdw6BsgT8aSVUJkwZx4Ejagw3u9MwudIMqWkDoC8DpQnIePDZOfDAmu1ij2A/VcTua/z5gn21hMrfJDyyYkrzBJdGGayDBLc7JegPF4N+Sgpwnphal5jL6lAYxjp5+uZKwZwhJr9Ca/tDeWA7xIzna+2PE+O+X2MdHTLG/6zfBmw3zOLKUfChidCVNqGf8WzmcRe6MwaR4wfZZ98346klaQanL5A5Ml6DnaisD6c1WHKVnowpFG1JmFYFpzfAx2fDw9v1kTQJzudJiB8nhbkpFArSLbxzZEgMEi2mJBR/p7VrDtFSUgIL0dt8CaY8wf45KXhpwbtbCsdMwe4OCYXXJEAPEj67oZCXQCnZJEFULrqaK9zIF+39S8+7SHRzifAqCE1tFt4M1ZrNlgNmCTs6ezW9Cr4109ZwZSc0FMLU8bYOU6vglvnQntoVn2sVzuXJ6Lhf/OoC4e1TwtcqjfE+8abr5DF/KrRLfKJoIgjjWCij8DnxkWCtvyh6f1xr9qKE+XTh8JMS8qUyJr+v+z8qPjtdSteH1PeX9DnYeV8vxX+6DNK7hVOjpAQskVPmJM17nmj1AdHiWaKrX2kOReKLMzT+oGhmUs86SOv+d+HlLNFrEOb0+nbCILhugvGs0jjMaYZP7VYy2OaQsjlffOYQjSMa8s73aF7dUnjPFp0s0nVjJL/WCmbFglOZdnp+prUbItydJv4cyERCTonNwv2z1X9SfPIlKY5R4c9fyIWhtmqtn9JYl0sRi+h7kP57oxS4oVqrV4RfGdF/m/DlMvGFIeTSFi8XHgfFeHevfXgiHDvIaCeVhbtXGC87dhD8YxUMK7Hd22/uNAt5i+ZfqfkPkVE7UY6HuSEDYaGU5DvFj7rluJkpvni71vBtWqc55MLa86VAj5Rs6QnpJO2C0zjx1WdlPF4sp85PZdD16BkFobX4uMYfl5P4C8KTlXp1iff26BmBs2S55P064VhKr7jWoET/D1J/Oy7+O70KPj7ZjKSsD9c+AS9t3hldVMlo/7rwIigIWyqdo034g+A2WLD7J7l014fpuqB21pOSBRnxxmmCYRNbHytYLx7SFcK/DcLbzwv2leJJQWHeBVqjtaFn/ES48gXB6+mQwdkrmlkd2qnuJlfMe5Ge/X7B9hXx1xYZ60Gh8puks72qMS4Q3gV64Uo9Y5ngUiO+P0CwSYTofr0cFcWC/RtSq7H/DCU3CqlO7lv7BCfXHWomd7yEnxzyyd3flMLnsaYXIVa8/xpJgbLW/20NuQrIo0WIo4TEHULsIVqzB7UbtEFC8k4xgyA0469CtuKQEVagV6G8TBEJ8FIx9xFiQvfIq1ArQqzQfVN1fUyKTJMIZbAYRlJju1zIG5eicayeVaD/7xbjRITcKkI6Rd9P17UD9bzPywMyRGP4IbkzJd+TUvFBMZUX5N3oEcEmRHibJSimaLfmFjGf6A4NpXMaYWwZrOqBd42BtJcL+3Kc3HWB6dGhbjb2Gn58Ybop9Pet3rbnbimv/xDDmaL3PsHtUnn8uySoO7WOhfrui9nW6HNpaCv+ca19l5TQl8WAS2WwDtO1taHrzpOS/Cfh0qiQwDlOisojUpAeF86dqzX4teBdIpytZHux7VePhveNgxWd5iF1diTqw0lcerf28m35OcNWHTRtp1RFewpK4nDjDPjsc/DQ68JkBwu3/iQl4jzhz/kySjYLZseIVqpFcwdL2X1cwqaa3BmlFimSYcY9XjBZp2vPDsHnLK15l3YLO7WmJVqHIq15kf6rEh7kiT7yBftK4dRJUhY7pQzM1TrNk1f8bClKA/T8EhkBGdHxMAF2NNsLn5w+AG4+FPqytk5RFzrT0J62uy4eARt64GcLdsXngrCPAJ/Hiqe0678JUmqeE1+rCIUWHS6YtsnwW4GF7AVzmiF4/E00EvCYrwo2s7TOjTKyYjJsg93TMq3B3ySQD5XifC7wBwn6VVJegnHFQzuCruY2XgpLVPN4QMbFAikhM6Ww3y0Hz2wpC3XCu2Kt133qp0JjKxBuBhECwZmb58W/K7eroB8/CD4/1YykWASSHhw+0HZ0n9q4q/WqkxLzO431PCl6wfOCtYyKP6eFSxnRzDFarz+KR50nmKTkrHlI/H+WeFSZ5EOBaKo+ZLgnta4TRYv36vcjtC5niv6O0BpuDOFGleBdG3JCRsidbwrqkJSLPwf1fY4TbqRkPKzWnO7Qs84QL0Uyehq5sMpdt+MGmZx5sdlkS8SxXfWsD8199jnjw2Ttkv9oh+XGimSE5AtHVolXn6aoD09wfUx8rlCv35E755MQL9goOXCPZMxBIflUru9PCHYTtEZloV3HhaLNc3Xd0+Kj66XcFmn9shrDwVj47BgpyxdJJ6nS3GpEZ0FoViT0jFHk6uy0h65LiYYCXjlb/U0Uzm3dJlfCVw+xcO+VXXbE4tsz4SPPwAvbjfIKnNGf0xgiIVlbIdr4p3hZuATPQ4LJTMEuX/eeJsNvjGD9oGTU0eRCuKeTCzNGhuynxCMgF1r/Z+lTZws3J4huuvSsmNbpO6LVbyriZrQcSL2ilbdLh7iLrROMVemaWvHvRMgBXBoyYgJ+/SHdc7TGM45caHedaC2wRS4Wr/AFw1K99+m9UH1fFtJJ9nnrv9A7fIjmMXvjCxxdM43Goro97uHzL/2Iu5fcDcWD+m87qb/PKBXFjJn9u99zBiwRwX1SRB0oBuOk2J+j/78jhnO8vHAVsv6fFxIFnrYeIXi3EHmJiKhAAqVL4V2jRXD/Jzx4u5jnL7BY0ieFzDOErNNErL+WMFwvhvG0vNzvk0LwnOaRJw95EHN+guazSgTrizn3SHl4txTzf4nBPEGu9vAz+q9AhuVSwe5xCe6J8oyViPk2CC636X5fguIpwWredj0So0rh2nHQk7Z6We1p6Mq8Xmnf0dZ9MmvC7dQGWLvdxB9jpXh1ak2fkXCqlqJzl4TPbM19uBhWkQTEByQIviK8OEfK8EES3P8SjJaL0TwhYZiWslehe3q1CzlGIQx3icldL2aVkkGXFG7MEy2l9Qpio8vEaB8iF3duyvS7xthrbY95S3cFvx3xltd5K7b3ObQGfVlb2ZMHWxr/rbNUxjWn5ZrPcjHex7UWfZrvRwTXILTo74L/fWLsK/T+uATQdcKtZRJa7xaMPy4P7NUSrCv0/oI+z9FrkOjoEuH3a6KTlQJCoKh3CLfPlbL4E401K9w4RYL1URl0z5BLNNGt+ddL4V4gZ8TB6uN+wiGp1fkW4vjBiaa8tSSN/73O/M/AkGLbwevd6RnkofI8Bue9LtHcvijecDIWJloseC7VGt0voZ6S4r1EfK5SCt0GCeUHNM+01mqIDNgFUtRnaAw3SwE7XTxhodawSbziafG9zeKf95NLnHGNPOKBxzqizzGtyzuk6PxWntWExv0h8dM/is+O13OXa71jmkdaivylGvdCrfWRWru/itaqdP2z6q9ZMkHugEK4YpTRX1cG2lKmjKc8C78rjcODuzxrGxNeLRZcl+pZTwqugUIeJ3fG7fMyUM4Sn2sVrt0h/HtF860Wb3pVRuYrop13C0YPq58XNIaXteZjpMidped+TMbPBdq12CRaLRF9bRKPulC0+i2tSxwLv3S1Br2St2dprHeq74VYmPTbJWN+r3G0yVO+UXRWKbkXnC3ddeHi6yZCRcKMINfJ0VKPaKgrY9+7M3YuMOrCc5u219NJ5MJ+fyxeUyl+tF7rtE7y+FQp31nRzlLRwkNSVAu1vmsE+yNk6K+VEfOYrhkl/jhEuspgyYs7yCWieUr8KyVD5jF9L5OukhbvHae16BVOpIRzZ4oGH5ORGpN8Gy/F+zldE5EsS2u+T8iZ/IDW8Wqt0y2EEwlU5cF5Q20dHAea+mwdejIWBnn8IHPwrXpdNHm+4PtH4ejBwptnxZtek7yMiJYDZ+3HNQ5HDt7npKOsF792BPcPSy8KwpIfUl8n6Bl1wr/79Pm5kCMtCL1u1nqtV7//Chk6T4rHjdL7Qq1JXA7EYAcqpufP0bqhe/4pfnyeaKpTsC4VXl0injlH9J2VzB2mdfuB5naixrtR45on2i4RDp1ILgzzVdHp1Xrm79+4/ZH+LDjrRqFnE3mOw00zbuDtjSdSGSsm4u48i+7anmZufOUX/Gj+LyC/GqIJy6LXLzPs54KzeRELtfrwbFOC+7cVSYDfKKZAaLfgndriRMpQNXYmaU/bO7XeXw9pmrvKlHaNDJRXZTw9JMLa0Z6b/x/h5Pa1471pl0pYvbTbdwwrhu8eCkVR261wI+DvhXLv+WZU50ctfOIvy2H5dmOeC0KhI7vbBosxtYtJ+mKGdRIUm3ajj2oxw04xohIJ00IJgFW7uTMQxLz/kODwcn7EjMTzdYZoY48Zjs7eLqO3Z4ZSeA3yI1CVD6+0wh1LzMHx+oQb28sy5Oq3NFtnZtsh9yOXsQ0JioOkaG3bX1gB9XagnPrsPOvRDwX3p0LRAb763HYs26OrL4uefxfy2n5LPKaFiGNK9hmNUJtvO6XdmdcbSX4I1nWFcPdy+Pa83V3Yj8tBckto9ycwFgJFZM1Wjj1r2RAOd269/bjT9m4p1O8L0V6ecHhH7RtSEL4fSADxz+053+IyVL5HLoa+ToZXh2DcrvEO0Npv3omBUrYNLZ8jQ+w727m+VkZIB/WFcFYjnFxvIcPre8x5426zdlV58LdV8OPXcor57vHn7WXkuljKzKdD+B7QjLMNnewsS9auMn6Fs2ZtmzExTF87uje7HXoJWqFo4MYQ/wtfF/78n8upGybZGm3q24alOdv3FUUdCwv7xcLt7Sz9SIbCot1YP3cn8mZ78wrKBtwhxTXC9hMhvUc7eXua6WpnOsjOMsP5MvqOkVG0+7pEVZ7t1p0+BAYVmKzv2oa/ZX3TA2oK4K7l8JWdqhE/Ez9+ZBfzDEK4vyKD6uc7wNNw9uEgDPlY4ei9uwnXuHhVk3hd917ga7CTvW4HukuQWTAIYSW0M9sRomMntEvkkAtZzw/dt6Odu5R0jSC0c9ujJW8xQwksUUOyDXo3k1c8iIaCgZQmSimNF1EUSRARb0v5GToyfTT1bmZp+zJSPc2WEjyS2KbY7H5mKPlATT589Fl4dlN/r0cU295/bRvhX6pdhRf0/Tx5JxbvxTOGhnZ5DrStIFMMtxxqoXMbeo1p+s7eGUqB8hh3jdF2puGfa3IG08hSE5BtSUsS0dxn3vr8iHl6N/RaSEZ3Bha2WbKIlj5LfrCsw8Y4vATmbDJ2M6ParutM23mpV1uhKgGtKfMstyRNGZpSCa+1mWCoL4IhRfB8M2Q9mF4Na7rMezaqFNZ02/u6HgstLI7bLhuOCRfbpXHl7X6EvMgmThtiHroRJdCchPbk6xW0N8pQCujV9w1+RTGYuxl+t8TmVLhN5HFnGmYOhDFl8OflkM6aB3dPWtw1uLSnhouvzmF0ma1Xejt6QG8GRpTaWv5rrT1vR1OKubYOBveZwDLK4hsZWbp7B/MTETN47JCyJT0pjC4lPwrNffn67VnKEimuHWeG7pru3LmyXW32uY6FrDzfbPgWd3PP7U7b2YsFbaaktKUg4x0hI+JFJosG1nTbofZlnRZCObzE8Hp4ia1PXxY6UzC6zPC0J2P0NbrUnlsWlwc+beFKLzabc8sBOtJTgUqizoNMGWBwaOq1e8oS9rziGLQmg+uLpPzdTlliM1EHyhOWuGJEiSUWeXCtGSFlcVjaERzMfpQhRa2U58FLzdBQBIMK7bzDwHzbpXu2ycYdcy3pSFHM+om5pqBV58PmPmXU9AxegQGciGSoL4LmXsOpyjzDi3gELhxmu6gVCVvrvuz21y5IVl5TYM/58wq4Z+XunDHboYtJytHzb2EJENHOycvsKCFNf7SZA+HC4TCp3HB+W1PS2QmtRR3j539YCj/ZysCdJn1gz+qWDC8xetnQ88ZAuDxhcrFdcinmvt6BOCDf5GJ6t5zlNXrtnjO0ImFOhNOHmGNnU+/O+VsgYhoK4e+r4Ysv7Oiqt0nP3LibkDiBXNTAgbaft70wlGT4pwPjdAehL74D6S7I9kE2I+PHz9VGcsSXIjGIFUK0wHaRYvlmbO2vO0pgmZ7+sAx+vOAABv23tMYi+P7MrY0k+M8MpbDBlIiYkrSx14yb6VWwvtcUw2NqTVBt6rOQmMo8y3w0pcqUwpdazDhv6oWJFaZslsYt494j603hOaoWXm4xATSrxhTEgfnW57ASu7c7DYfpv/mtdu5kZAk8vsGUsyNrTEFd0GaH85d3wsRyi9luS9kzu3QmZUixKezLOuwc1sQKuHSkCd7NfXZ9xOmnxfkPDKVtu6lIQMzZ/lkp34doxJSR5F46axIRU6R/u8SMzlMb7JXYQZYxn1xK9F0pBnHXFN9/rLZdyiHF8HZlEdyd8eZFLIz0j8vgmY2G6xcMt/t/s9hCeo4dZMp2YcxwdXccR+HPDoa/8VCqfAczADf3Wrz/8BIzGh5YY9nXjq8z5WWFcO/EwfbekoRxZZZ4YHKF4XZ3xt4PqrSQ1rXdMKHc8O/Jjba+nWkZvdV2Bqc4Zvj9y8UG4/OHWkjNK63wqoywyoQZSKVxe/d8+O1Sg8Eh1XBavSmlA/Lghc32zBGlMK/FQkqHFMHti+DxjZah8apRBu+H19m1jcXw9EYzmOoKbGezodCMm5VdUBKztY27tvs6qMD4UH7ExtyXhRc3GyyuHGl9ruq2Zw/MN3orjtmYmnrNAN8dB0Ww812db/h690q4a4XB70Dr33boQMtuN32Arenm3u2zr52FJ/tySNTm5wzcu5bn1uvYOsvalvV3XaqiLwtTK+3exR2Gr+FWHDMnxc8WGl1MqzIcjrpw1WjD0d6s8a4H1sAj62BSBZw7bPv8Lpk1/Pd8ky2TKw3/X2w2uRfw4LpCm1tyB+dZAz541wpzfAHUF5rxWVOw493Rvqw5H0eVWohdd3oPnHi+0fjfVsGXXjyAywcMpd0zlQpk8Pi7e8OOFJpQUVkH6HOc/q1guS8MpcBD+d6nTNE90N66rSxuZzDOGWrBLs19Wyv4/WEobWswVSRMCcxTqt6m3lxdoKxvyk9+1LxqUde83X3ZXFa3krgJ2o6Ued8g5xmPRcxLVp4wwRSXNz8RySmrZQnLztfSZ4ZPVb4ZW029pjSVSFksjJpSWhC1flLZXB2knkzOOxh4Ort1uL/fDKR+NpR25xZ/77vdssalcciL2lq6GCzT3s6Fsr8bz/R8W4eyuIEk4limxfbU7gn8rG94VRq3z44DGZ2nK4jm6li1p3Zf0fZ3E8aeD3HtyPTKIHBCsmFzn+F3cdxCNYvjdk1HytIktyUN9yKu/d6WzIW2tqds57Iq33A06tq1zX22exVkKY0Ldz3fnhfgenfalLK4a+sU1EcLjD1XhrMnZa9cu09dyiDnOvbccmW8jLr2f5+MmPaUPaMyz+bemzHDpCdj/RdG7bkRPc/BrgnjUEL1wfB1YjNtRpSr83gx157dndm7HdysD8VRqC6w84R3Lbdd1e7MARnRHwbS+TKQUp7hHoCzA+JxdpOWi6IwsMCcCgtaTRYcVGnr7+2GZhZxjDdF3ZwzYduWH4WXN1uf0waYoVQcM+dKnzQ1V06e+S1mqJfGDRe3ba5jeO1gjpg2OSTKEls/uzdj+L4zPI4pmczczUaTEyqgtmDnDqOIY/ykK7MXMkrjG1K0q52lA+2AoeRAspW6kiE8efyPKI8V0pXp7ZeB5EXiRN0oJz38QWavnw0FNfTLMZV9YSh58i78bil879U3ew0PxuLDg+xWb/VWjcXkprBzN/1niU4bAAPzFL6ThjGlcPFwEzDruo1BR7c9g+Gcge98hq1Tc/YL6e2epun/L/OnEmAteO9mqzjmrQylL2AJADYcYOdvaPOBGnzuxc507MoYPQL8z2Lx7N6bg+N7+ry9LWTv7+M57HH/BUAXDh8mlwJ/+1MLFPAhhfBiJ7z/Cejs+1/H9aCuVlBI92ns/GFwAP29kr2v156PHwTfPdzOiTX3be0Q+U8MpW3XqzRuRkJravecLnvSf1ncHNotKQvnzvgmP7dEXWDGfBBxkPL6Idx6N3SwqAvlcRtHWyq3u7XP2J3a0GK4d9Vb3Vg6Hjsn+fs36fkHYVkyg6Rg+3Xb8/TgXoZ8N0ZjgWXdLI0V9OuACty4itfuxzqi61hI0wmDbOt7bc+bOZorsIOn47BEDT9j/4be7mghhf06h0QELhlh4QJ5bu5gc5DFa0mHMVh3u+dRhmGZsvpx5i70tYGXgkSZ1SDbEmrqKGvbZojmQ7Swf8/svfX08U2ED3y+PlzuEHAO3q6S4b9VjMwwqgef9R7suOyvc3H8ptf9FsmC54IXCSuDjeCckMPxfW0jOez+dtfusqp9dT1vRP9pHD63xVDacnR+GxhFHFM4X22FCTUwaxDct3RfW6T7e3s3lmjpaiyx0UtYkpYXsMPu3Vjtn/e97s4pA2BzMpewwdklmn4YS0K0ZrcWOliv3t59g34RJxfWF3ehI537fds5tKVy+tEboYN5vsE2PNZ9YyHVYtkEvwpY2ODJg203emG7nT1e2WnPv3Sk7YAv74C/rthfKeBwLIPjt9+k54/EMv795q1gJO2doeS4pPwsKT9L3In0+4AijvvW4K89GTvXck4j3PKG7yrlkasB0Y6lZazBUv4eDnwGS/FcL0Pq11iqxi9jSSE+LWv+RCwNeFaMuV6IeyOWprxYv9dg2ZZelBFTi2Xlu1l9PibP2tnArVj6yAkSKN+Vt+0hcvUcbsYSUoyX8DlZguYRGXpnYdl7KjRHT69eLLXkU1jGk1nqO4LVE6jH0k7O3Qpa48vhI5PMIOrN5HIlbY/BBvmTQj61fl+9bB+NpY2MLmngsXVP0+tlIF5kyrCXhu4mjhl8JKuS7SztXAmRvB3oHkFh5qC2kyODa3uKd8gIA7tuy2c/99/2FHIn1G/4/vA9W/XVr/Tbx1a1riJsE4qX3GJ8elnoaYJsCmJFkF8FfmbXRms2GYKvA5HoG2eYOK4lv4kVGUyzKYgX22+JUujdZL8V1oXWYb9qtuPrO2YURYJwHCUG89zAWDJNzo1CqsscAb4P+ZU2X6+f5KXjQDadI2Tfg2je/gi3N7plCWeJ8nbhSIg45kSqfp0jdDhWH28jVlLiUqze3vckA57GMgsmdd2tWIKBaixT2om6dwKW7vxbmGd7ieTBi9gOTR2WyW0oVh/oE5IH63V9UGfPlSxbg0VVnCF5uFGfn8JKRzRLpv1F131Fz/qmjJOa0GdP/wfRDC65dPYL5Tirx9Inp7Dss2VY8LbBuKHYaunVFcDarh1kshPNbP3XQTjuVNI9U4nE7NHZJMQKXo/DjmPywgmFZTqR7fPf4F7HAc8zOvzfjlbYsY3vZcxpukUuuhDOvulj5wMnVcCRtVb0fGmnnXMcVmxhtf9aa8lrcq0My4RagWUPrMLqWX0Hyyh3E5aq/THpVLOFn/lYSuwzRRNBwd1R0t2WqM8hWHbOGtHbJ7HyBEFW1Bl6/pexTIFd5DIkfhlLzf97LOtpFMuGep76vk00dxWWej4iOmwQzi/WfMZi5WZS0sMqpd91YFFdZ6qv4+V4CNKjXqt53rz/YsWeht71baa+bDhL3vb7LYbS71Y+yEutS6iIl+DvJfFFnQjxSJzvLfojy9qXQ7yU/Tb0bou58qadVXo7lp3nHqyuw1lYTv3vCQlXSzBlpWg2SHgcJaIcjtVOSGC1J76F5dW/VEQS0/2eCGYaVuzsTvVfKyKOSOCdL8RfhBXoOwNLZfkUFmpTTa6eQI+u+ZsIf52EXp8WfJCIOKn/n9B7r4Td6VgO/eEay8H6/CmsBke9BG2und0IH5xgoQPZ3bR73C1M8QP4zvf6T11JURiJ85NDPkHMibCiYxUff/kntsPkRiES470jzmZKxTg+++ovaWpbBoUDLXnKtkpfNgnJDiiqg1QnpDqgYKDtQLlRM7CSrZYoJVYAvZuhr9U+x4vts+Pa/b3NkO6BvIqcAu9n7Fl9rVAyBDJ90L3R0vcX1tiYU52QKIFMjymoBQMsOUt/Kb74a8AbB3QaWkYNrR1l3/O5B5zT8T3wsxxdNZGJJUN4YOPzLOpaY3MPksg47tbGnOOCl6YsUUGmZwOuG8XPq6Czr9Xg57hbX7s9A3FbQ/J1zkhn689b7pNxmc1QEy9kc6aXhJugMJpgY+8mBucPYE3HKo6tO4S6/AH8ZtnfIFG+HSOY1xtQ25vnFkVpe3Pytxlv8N+2cNueseH/Ad+5eCsjacs4fMhGA2PpfOBOsinK48WcP2gWruPy57VPsCnVYbi6pf/wOAIHgL99mG47Ti9DabyEeKaXdLaPWEE1m3qaLEHQtvPdai3cHeAJW49jKzg424EZr98d3soxsY3TYcvnYI12cyx++PN28Gzb+UEfLqOBVfj+rkWr40GkALw4XPcQrNmSmewayYP5MkAWSyEagdXrel78vVT8ugeLdhgt+fOw5HETFlpbLmXvKSlwL+m6Lv3/RSz1c1Kvf2OZYcdhtVyOloH1qGTJt/T/RnmsPyU5cRhWU8mVjFkpQ2io5MYQyZmb5WR8DKtPNlzPiEphHSQ4TNPzMuRKbVirzocfH2Hn01Z37zoUzt1qMW4F3lngxkjjk8kkKYsV0J5N44XpXI6hglgByc41xKN5ePlVJNM9W+Oqpf0kFs0n1tdGMtVJoqSenkwvW7a4nO3hJCGcdLZDdztyzLGTPrf5vD3+GPQTpoHtbcFtNbZt79/Rc/ydz0mtIJpPsmMViXgx6UQp6UwfOM6vsVpgW18elKAojFrIYZeioYrj8IsFcOey4I6LsfT+i0QvPcL9tcLDIcIvHwuVzQqPfynH+CjtxKCdoIukt79XuHi6rj2XICzadKHLZLz/SJPdJP1usAz9pMbTgYWXFmBh7LXbOIlXq7/Rov3fyglfKF3uBqxm2omiiw/rvr/KcFoQAnahaHuD9NaEnvecjL//gh2l7bSfzv8ljy68E0qH/geeO9/uLa6HvErzlOzvrVdFFs9thO++8kY9dSgW3xkX0gferyRWUG82VjDsPeSqaC/RtYv1eSIWUrZUOz5TRMSLydWauAerTP9REfNjEk59EoiDZbzM1rjyZdR8VJ+fFEHeoXGN1I5Rtwy7pfI+niQD6mX1WSOieQWrFfMuEV+XjL1b1F8KKyqIKdFENY/ntoJWQRTOH25x1XuyS5DbWerfrWHfozZ/AGu61vOJ+67gr2f9lWnF9ZRUTwUcFrQt5tSGY/nYM1+mqWMl9QMms6ZzJVV55cRjhXRmenCdCOlML4cMnMbwghpuXfxnxlaM4agBk/jjyn+CGyeJS1emmyHFDTSlu+hNttNY3MCZoy/gpfblPNo8j3NHnE3GS/LXxX/hsPpjGFnSwH1rnyI/Eqcz2U4ibwADYoXMGjWNHy74A8V5lVw04UpW9jXzzxX/5OCa6YwqHcYzmxcwpngQpZE85rQtZVH7Mtsh6R+PpTqJhXaTXPBjgbFkqZGSbRxaM42Pj7uU1zpW8fma6VzyyEegax3ES6CwFrrX225GwQALd+xcC5EEJXkVfG76R1ndvYGvLrzDamdlU3ZvXpkZKB2rwI1DcZ3tWiXbzVjM9NnuT9Eg41mRPDMw+1rNaM32auekwp7f12o7XXkVZlgm27j9yJv4wos/JBIv4PgBk/jGvJ/z1Unv5g9L7uaMISfRmF9JYayQn7zyK9tlCisxXtZ2nYrqbJ6ZHuhab2PJrzIDoWuNjdVxbU6FA219OtfkrnMcK82Q6QU3Ad0bIF5o/3WuNk91Ue02SjvgO37OSNpGI/QdiGSMND3Xs0KOG3nHqPOYXDnGiorkV/DZR26AgmooqNJuRp6tUzRhxnu6S0YitgOVbNOzItC9zoz+RKnNLRKnz/e5YdyllMWK+Mprv7bx+lnoWmvviXK7v7fFnhtNQPsKrXUZdKxU2GuBwSWaDz3a2fMzdn42WgB9zfbsTC84UVuHSNxwzY2a86Gv1Zwb8WJzLOAbriTboK/F5F2625wYhTXmxGhfbs6HaAH0bLR1iZcoK2yxrU2s0F69rYbPyXaDvaudVXzo2WA7kfGSnDzdHSNpS9REGgaVwJkj4AdbMn21YUU2W7Sj3yWF50HJpm8pcmAAVnz0eMmPUnnP1+jeKqyG1Hwpep+VMtWlXZuggPBAKYnzxPP7JHeWy0mXkHHWLGXzCf0W7HZ+K9RvDblisL+VA/EE8fgOrD7N83LsBXUCR2IFV1skZ4bKCHtFxuHrawZNqTK9YEGb7cztMkmLEzKWHOhp4vrpH+aBNY/TlUlyXv1RfOnpL1nUQWGN7Qh1G64Pr57K9ROvZl77Sr676E7LMBwrND7guPY52Uk62c514y5nXMkQbll4By90rTfc72myawuqDYeyKcPPTK/hXlGd8alYvuGpqyzFvU3ipQMNL93AANEOWLINShrNkda7yfA82wc9zeozZXidTRpNRvPlXPONdgK+XVBtY8n2Gc9KdVqm5O4NBgvfM5zOKzd6jORBqltzGmj9RxPGp6N5RtsF1aGdIh8yuiZifGDC4Fl86KD38nTzy3x/6b0QyWcrxrZtSYSkB8lQ0EPWt/D+D0+yzLAvbQ5cr4/LoH+f8P5h7LjEAOALchScrmvaZSBdK2fz23Vfk15VoZEEtPIF7BhGH7nacGkZ+552ma6VQ+BTckicJefEetHC30UbF2vOC2WUVeqazTKYrhd9PYcVgI7IAeKzdYr0ezWPSv3XCjSKLhu14/Sc+EJyf1X1I5w/7ONSbHdvRynTS2leBR8cdZ7C5OBXq//Niq51JkgDBr7HryJjBJFE/8bYOv6tbL9YVv+EeSSzll72iY3/SQ2KPWkd2t0ZLiQehuXiL5YHYk3IG+HKyq+T8ZERAc6UZ+NuweYRGRlZvf4mQj5RxklGSH2UwidGC+nvUj8bJDSGq79NEirD5LkbIeIK9qKPlgexVgI0JY/FYAnGBfKOHC1iXSrBtEFC9QQJ4VIZcINl/P2WXHVya+cPhVMHw4ZucIiCH8dz4+CU4ZAn3N/RS6F+zon9ZyhlyXoZLhxyLGeOOo/nO1ezPtnKxYOPYGC8iDFVE8H3mFkzjWFFgxhWOJC8TB8fnfROBhYNItO+glH5AzhtyEmsbVvMKbUzGFE2jBNrZzCjYhy1iVKmVY6ho30p6za9zLdnfpYFnSvZ1DyPL02/ntq8ChoKazmsZjpHlo9mRFEtpfkVTK8az8GVY2gsqGZgXgUnDzqcieUjGFFYwwkDp9OaauOQ8pGcVHcodYlyRpc0ML1sOIPzKhlWXMu00mGc1XA0P1nyF/qyKVMY+w3fYz+A2DanlF2jP8e7EBhDuoep1QcRTbbxiWe+zBGDDufJphf5wMR3U54oZfHG5zl56ElcMfJsVvdtIj+ax2emXMu6VDtNfa10prtY37ORLi9LR88mqvOr+PTk99GZTbK2czWfnvZBBhbW8Oqaxzmh4TiuHHMxr7QvY1rleK4eewkvt7xGdYFtwlbECjmu7nCWdKxkUOFAqgsG0NK2jEMHTuf9469kbe8mmrvWAj41eWV8cOzFPLzxeTw/S2Ukj4pEKUfVzSTiOCzb9DIfmP0V3KJa1nWvp75kCMWxYvJjhRQ6LqNK6rl24tU82/wK6VQ7biSPS4aeytlDT2JF93ocsnx+2odY2LaM8ngRn5h8DYs6VtHR08Tlo8/j9CHHs6pvM8XxEnygobCOZLqTj0x6J8XxEpZseJZrDnoP48tH8VLTi6bQbLXtmp4LnXfhpU3R8dLbvDLg94LPaNy8i0h1cHz9kfx50Z+Zs342wytGsx6PT0/9ICs6VlKcKCOV7WVsyWCyvs+s6ilcOepc1vc1U1NYTVPXGhpLGqhKlFEQy+Nzk68lP1HCxr5Wvjztw0QiCVZ0b6A3m2JJxzIywKbeZvJiBbxr1LmcP/QUViXbGFAwgE8e9G6Wda2jpbeZrx58A67jsnTTPD4143pqC2vY3NdCbXEdLT1NnNl4IicOnsXxgw5nbbKD1u61TBtwEEkvzZCiWgoiCT4x+X0MzK9i3qZ54KWYVDma6yZcyeCSBtb2tnD5iLM4qm4mT69+hCPrDuVDE9/Bo+tmc2j1JD406Z0s6FxFe+cavnTIJyhw81jZvZ5PTn4fw4sb2NC9kcFlw2juWsc5Q08k48Zo6d7AUQOnsrJrDQ3F9QxIlJMfK6QimqCxsJbPTvsQz21+je5kG0TjSfC/i0/nbvkmIh6k8l3a4tBQCc+sga4kkj35khOzpBz9Rk65sZIXjdp5WSXjZYD49yoZLOP0/XfyLI8SPy+WrAmKDh8jufF39edKhlRI8TpHBlqeZNUyOfv69Ky5UigLNYZH9cwjpJQ5WKj6XDnlBuu+CerzWfUbRGfka/4P6f6JUkCflyd/CZBhWInVtevdAx+bHxhUzmmku6af3HgiLy79O8dWTSAdL2ZRsp3LR57NvM2vUlM4gGvGXcai7g1sTrXjuhFWda2jK5umIK8E13GpLRhAYbyYvlQnVXmlFOWVg++xvnsDC7rX0+E40NfC4dWTObnheOa1LmJW7SEcXXcIczc8R0NRHVePvZiFrYsoyyun20vTkF9JIlZAd88mJlSO4/zhb2Np5yriboz8eLHxkEwPk8pHc8bQU3h+zaOMKB3O5WMuYE7TSwwprOXS0efxSssCqgoG4OMyIK+MqrwKsn6WfDdKfjSPAifKO8ddSp+fZWP3OvJjRQwsqKY32cbA/HLK4iW8c+zbWdW5mrgboyReSHfPJuoKa0hmUxxRPZmjBh3Oyy2vMqiknqzvU50oI53q4pqJV9HU0wz4JOJFFEXzqS2oJuLGSKY6qSypp8fLkMr2sap7IxvT3aS9NDjuXOCu3XIyOI45ZgsjUBCxUgCmtxQLrw+Wgd0CTBa+vyyjfLSidX6hkNKEnACrhfOH6P6nRBv/kM40TX0U6J75+q9F/x8mWj1EYYDPS18brft+Jsd4Ws7vE0VHHQrb2yxD72E5LQ4XDQyRw2G2dL6gwHZQO2eWnudqTH+S82SZaH+G9Lvf673rv9ZQ+vOqh1nUsYLC/EribpS4G9urV74bJ+s49Gs0+b40lADSvtU0yPrwzKY3Ys18WfLrZKRUYTHclfISTJe1/2sx8StlTORJOHXpXlfxqK+JUFaH+v2UCHq9/stIWDwjAo1IKHxKHoLn1f9YhUqs0/Vzdc0cGWiPijiWibBHykN5puZ1msY6SUIoqnvXygBcIkJ/RNcNEYGmsHNOh4SMPGtnjoXhddDuAHkeXvbnJJLX4juH4kcuxOEMcM7czusscE4G5zgZdP1mKBVE4pxYewjre5tpSXcyrLieOC6tmW4OGzST3y76M/evepjjhr+NVW3LmFoxmoqiWtZ0reOYmmkcVD2Fuc0v8+iGOZw15FjKiwbx1Po5/H7+z5k8cAr1+VW8bdgpzOtaw8iiWl7qWMWm7g2cUH8033jxFrKOy8y6Q/nxSz/g+eZXeN+Ua/nXsvv457J/MKhsGJt7NnFy3WHcs/x+IvEivjnvNk4eNIviaIK/L72X7nQXQ8tG0NzXgh9NsLFtCfM3vUxbsp1/Lr0XSoft+mzQ7hNwFJxRkD0bvAvBO1+v82zNnSOBErJ9DC+pp7awhqe61jKsuJ7J5SOZUtpAbVEN3ZkkZw+eRU1eOWNLGlnauphhBQNoLG5gSs3BvLb+KS5vPImh5SN57NXfcP64SxkYiTOufAS+G6Wvt4lDK0Yzo3YGIwpriHkpjq89mCF5FcQyvYyvGM0RA6exaeMLHFI1iasmXMmiphc4rWYGkVghC9c+zhdnfJSu7o0cUzuDp9qX0duximl1h5LGZ0PXWqKOy/iSBjJAq5chjywbgBc3zGFdshMyvZw/7DQG4OFkerl87EWUOVEm5lcxsWo8Dy/8IwcPmsXVw06mO93NsJJGRhc3MKm4gcbiwQzOH0BVLMGY0kaSmR7OaTiBqngRo4sbqM+rYMOmuZwy5Fhm1R5CteMwIFHKjNrDGODA+NKh9EWiLN30sjm0xIqijlOZ58YPjxC/IurEL4068Uu2eV2acBNnRiKxt2VgEKkODh84nZWZPlKRGKOL6zmyaiID40VUFw2iurCGSF8rn5h4NUPzBzIkv5yYE+G4+qMZFM3j0Rdv5dxRZzBjwEEkIvkcUzGaIYU1tKa7aO1cx+Sq8cwafCSrm+dxWMUozhh6CnfP/THHNB7PmYOOoL2vhXGV4xhfOpT6WBFDC6qZWjmGhrxKCmKFTK85mDI/TVk0j0vGXMTGTXNpjJVwSO0MGhJljC0bwY+W/hW8LJ+e+A6WrH2My4efAY7D2vblnNVwDCtTnaxb9wSfmXEDBdkM5bFCTqo/ikGxAsqiBYweMIn6vAoa8isYWTqUESUNeH1tTCxtZObA6VTiURYr5KShJzHAjVIaTXBq40n0da2Fvha+MP0jRFKdRP0MF404g7+/8ktOG30BI90oeZkerh53KcV+lsGxIqZWT+bBFQ9AvDgKToN42oXgnLuD1wW4zrH05n2EwU0+wxa/xOG9MLsTFvQg59cHpTN8TXz6GsmKDXLMDZYS9R55i1dItvxWPH+tDKv36b8NkiGlcsYNViRERs7A88Xn09g52EmSDfcrKqFRcu0eGVRL1WeHjJ1K7UCdJznVIxnpaw5HKFx8s8KJSmVQbZJS92t5xifqml/Jgz9ffdwopfIB6ovgY1Mg48fI+DFzzlEp5XXHTjmfODhJHM4j2T75kIHTuHLk2XQ5Ln9ffj9fn3YdY4sHUZ9fTUtPE0dUjWdg4UDGVx/EnGUPcM6Q4zi78XgK012k2pfznnGXMbawlnRvM1+efA2HVB/Eso0vkJft4/ppH+aOl39CVcVoPjnmAmoTZcwcOJ3p5SMYWzaMgXnlHFQ6hKOqp1CRKGdqxThWrZ/NNWMvZnXvZtZ3LOPzUz5Ake9RW1jNIbUzyLSvYHheBZeMuYAKHGaUNlJVPJhxZUM5qnoyNYW1DMkv5+Cy4YwtHsKk0kY2Nr3EmfVHccGQE9nQsZwPjDyLI+sOZ3BeGWMKBnDwwCn8fdk/mFgxmnMGzyLb18Lnpn6QiBtnfGE19fFSzhh8BIdUTeDB+b/gTyfdSkN+FVWxAsYV13FwzQxq3DgdLQu4dPT5jCqqY2pxA2WxAo4fdASdLQsZXVDFe8dfQW9vMxMLq7lmwpV4sQKeW/4An5xwNRl85m98HuIlc/G5e/fFFtCbjTCyyOWZJp/NyVHC2ZXSjWoVLfOQ8PVL0sX+LjxtFM78G3hVON8pXScjfadDjutBMkb+IqNovcIEA0dyswyW6+XIWKHdp2X6fo4Mpoekg50k+l0omisQzVyj5z+MJTIZJKfC3/R/u/S7VulqyNhr1hyvke74CnCd/v+LjLhjpWs2/deG3t166CfpmvYhou7ed5cXiRF3E5z6yPU805/pwfd1c7DiZcfXwV0rrXjgvm8v6oWMpQdkcHRqJ+YBedZcIf9aedX6hPjPysD6pxAYeQnmiThfEaJnQ//dG3r+q/KCzA/dvxI73IvuXRK6tlnP7da4EJGtxzIK3YElZfAlnD4iwm/SHMK288f03VfYYBB693ER6ZqtIBVPW3a5eMYWy8uuJL+vkWThZaT8oVvH97+urcDh0/hM7T9DyaciUcbqng187p6r+b9jvs7BDQczZ+NL/HTRn0lHEgxIlDAv2UJrXzuH1h3Kxo6VPLj6EUZVjKXXy9DcvZ5pNdMpjRczp2kuIwZOI+1nSCs7Xnc2yRNrn+A9oy+kPK+SrtQ/AB/f9ykqGkx+vJi+TB9pL40bcQGHtJcm42XJ+j4pL03EgYQbxfU9fDxcL0tXsp22dDfj48U8vvYxptQewmEDp/LzlgVEEhVEE2W2M9y/YbNdeJnb8NmMnYPbEuAAfhsRdxS4g7f2jXi4bpyygoF85vlvc9KgIzixbiYvNr/Mos0LOXboyTQlW/Edl4H5VbzcsZLJg2bRUDmBx5fdCyUN3L7gdxw7cDrXjr+CBQt+z6SSRuqL69nctoTWZDs1+ZV0JrtIeRmGFtWxsXM1azvX8P2jv8Wvl97Lzc9+nQuHnEBHso3ZzfMgUUZvppfqwmoikQSd6V7IpphVPgI33UN5fjVtPRsYOmAS85fcg9e6kPEVY3EcRyRgeNqWbOPiYW9jfW8znU6UyoJqVvQ2k1dYDZEYpYliHt/4PHcvvZf3TP0QOC7vffKzfHLah/nj8vs4Y/CRDC8bRjxWwFPrn2Fx22JmDj6KikQpn51xAxuSnUSiCfr6NtOaTTJxwEGs2vwqrdkkFbEiZWDUGYCutZw69LRBv575+XNaUu1ktxN27QNDCgZy25K/8r7ZX9rmrJFPeaKUOc3zeXTZfVx10LvxvDSH1B1KJF5MQUElL2x8kd/P/grTx1/BT2d+htZjvobnZ2hOttJLhtsX3MnQylH0ZHoZmCinJr+KJb3NNFSNY2TNwSxqWQDRPApjRTzb9CJ3L7+fd079EK0dy/jc89/hksnXMLp8Al978v84qGY6F427lLnrnqY9m2ZVzwYuHnUe8VgxFzx0DZcOPY14y0LoWA2FA0k4ET41/Qb8SJRfLL2XcWUjqC4YSHk0H3Do9bLc89rvqSsZwilj386PXrmdaKaXzx91Mz+fdxs/f/W3vGPqtTi+Q2NJFfPal1OTX4bjeXT7HVTFCvjG87dSl1fGlQe9h8NrDuGSkedw3dNfYFLZCC4afjrPbpoHmRSbezdxfuNJtCXbWJdNU1ZYw9q+NpxEsUVp+H4a1/mzlKPSHUoz1+8kGa3Ed88GbwH5BfBECzzeHFxTKtlzg+RDuwyWuaGDH7/T50e0Q9P6/+yddZhc1fnHP1fGZ3bW3bJxF0IS3B2CFikUK6WlLf3V3YW6eymlFNpSoLi7EyCEuCebZN1nd3yu/f44Z3ZmN5tkA6FCc57nPjs7c+Xcc8573vf7at4mm1Xg1Ughb3XedYMSjPxJ7v+nS172pAQ6OiJO9oOSp/1FXrsuz2F61SjBISP5iyX52CoppD0qlXoOIi7ILXnVq/LcZnnvn+S5BP1CCqmWvKcjrQQrhvnxkhBMVaB50MCr3oLhmwHqChy7lL0lBhKjMwjK4eJfBUNRcKkaDcEq3ux5k0ebH+bCWe9na6yTvlSECaE6lg9sYVHj8cyqWMBLrc8zuXgqs8rmogBbojuZX3MYXk8Bu7pWUFc8lQXF0+lMdIGVYX7pTFrjXXz56f/j4sO/RpmZZkXHK3z6qBu4b8djXPfsp7h63kcIeEL89pjvs6xnDSvaXwZvERkrjVd149P99Cf7uXLaxXRlBvHqAfyeAtYP7uCk+uN5pfV5zn/gQg6fdB7XTTqb9QObKPOVkrQyfGj+h8mYKTYPbmNayQxqCxp5oWcNbkWlOdFFje4FRcXGwbAtFlQtpspbzI3rb+XMumM5sWw2bfEOTqg/gaXzrgNVJ+wO4sKhPdlHbagePVDFR+ddR7dtEg5UsT3WistdgKVqnD/5PBQFuuOdFLtDzC+cTG96kKFEF6dMWsq08rn0br8/OzlHoPD7UTxoLMugiqFHcRvVmEoPQ0VXMa0WNq9/UG7kMQlwvi3DCP4p15EpFdHtcp23yHXtl+tvpTwn6/65QYIopPVmp/SA+as8PyGVCNn2U6m0uF/KYkn5e0cegFuVJ1u9KJ9tS5qokC5198n7dQF/lseQHJesbJm/zm+T3xt54Rkd8v+d8h0T8pq1/6li/gEBShXeEiq8JQekQ77/hvTgo1vKElXWz2+En/xb5rol73NUHlnG0ZL3fX7rlcfols7zz96rLW2c523dw/dZ3+4/5wGhX+Uxt+68d2CkgLxHl8ShEd/Uh2FmPbSkwMoGVQe/Qsz3BEXJpWja/RiOyNA1VlFZkZGo94AVnJVm+YF0hEmhBm5Y+icsK8M/ttzPvOLpnFx7JLti7RxROosjKxbwRv9mJlccwp2dr1MbbiLoLuCu9bfgVt18cN6H2aVspcJfRMZKMTncxDl1x7C8dz2m41DuqyBtJtFAKDBsG7fmQlMUdEUjnoly2fRL0RSNx7Y9wPzKQzip/gSimSh9njDL+tZxRO1R9KX6+PaC/+P1wWZmlc1G8xYxJVTH7PIFPLj9Qda0vkhtyQz6kj24VX2M6XrbyDKFyjIsJT46XlfWvOrKBqxriopLJpjRVQ0V4fqvaG48VppYepCkmSBpGXxsxuXsGNjEoG1Q7StlfrCap1ufJeAW6dhdvkpaEt1sGdrJp+Z9mI0dr7GufxOb4h3U+kpoKKhj51ALUSPO8+2vUBxuoNhbwbqBTZT7irln5w4+UHgl8cgWOiPbwB1EAZ7rfJ3FFQup8ZWwY2ArFYEaqtxB6vzlLO8yqfcU8Ub/Ro6vXEjIXYDasxIUhQWVh7Ji2wO4VJ2OVD8t8S5qiiaRTCs82PYiKc0FnjCObRFwF+APVKMqigjXVhRcqosCd5At0RamhCcQRiGZieDYFoqVwVYUNkV34XOFKNKCtKQH+f3mf/I5bwma5uJPW+6m30xJhaDUXdgmIZeXArefAvfey0RU+opl7IyNW9VRFRVNUdEVFQ8qAZefqJVhWuFEahWVR7c/zBENJ6A6JniLmFw8hYd3PEYi3sFnD/86n3zpy4TdhXhClcSsNJ+ZfQ13b/wH6/o3EgpUcUnd8TzZ9gIuVbiAqo6N2xOmIFiNB0g7Dn5XAK+i4gL8mhuf7kVXVHpTEW7bdh9XzriU4lA9iVSEaaUz0Vx+PN5iEc8A2I7DmsHN6K4Q18+5ltdan+ONnpW4BTDBoyj4glW4vIVojnhvl+4TceaKgk9z41M92GaSx1ueozRUS5m/gjXdK/nt5rv48Nxian2lGNi4FZ2d6X4cbMLeQnrTQyypXMRPNt4O7iA+zUNboov2RBc1RVPZmejmlbYXiKq6sAAqioHC8zh7qzemgKmAmvkObuUemhtfpTcAK9ugr5k8xVx73j7clreXO3m8AUZmH3VG7edjXTcgNd0xucjWS76VvcaUrkQ/JT/dzkhJYSypwRrVn03yPs4YPGrrqHulR/HG0c+Jkot7gjkToScMKRc4rlfQYnNQUp9Cd4dxHPdeeIklBEjnz6iuybru44svfoW5pbM5e/LZPLnzKQzLwO/y88lZV9A1uJ1+bMq9xSwIVvH4zqcp9xZh2BaWksGyDWYWTsHtKeD27Y8wIVDFCXXH8HT7MtyqG3QfKooYGDtDzIhTpCjYji2kdkeAEwUHxVEYtA3cunvYpdoGNg/txNY8lLgLGLCSxKwMRaqOxxXkT82Psi0zxGFFk8BKY9gZ3JqLp7pWMpAZ5Prp7xU1OB0Lx7E4rmoJL/SuYXX/Jqq8hbxv0jmsGdgs3AWTfSytP46Hmh/h2fZleF0+utL9qIpGwkqzfXAHZ1Qfzl+3P8RxlYdi2yY3bXuA8kA110xaSn+qD1Q3qqLQlolx7677+OC0i/F7wmCZdKf7ObXhRF7ueI1dqQFmF01lgjvEPc0PUeItzk71RlB/AE4xu+fNzblP6iaEYzsZCj5G0dBaJifgcBvuz68DyKBcM/fnre27835/JO9zPI82sq1ZHvmymDGK9u4a1buuUd/lP+/+vM8v5H1OjJLX8q/PhnGwB/lyrO/vzPv8cN7n5/7TRfz9d70z4pQHKvjElPe8Ix26tfkRmrPBrP8NrndZbVDaFrFKr3Tn6gkcbONpZh4jsziQ6bgbSmHeITDog4QfkgGIhkW4iytxHTHfLaIiuLP71pdN2+pwGCinHbi1opG00vQbUQq8Rfy1+RGea32eysJGvK4gf9v4dxSXH0NRuWX7Q6yObGPl0C56rSSr+jfSYsQZwOHRXU+ha24SqovHWp7njOrDeC2ymRu33ceWeBc1BQ38Y8djPNT2Er1mGkNzsS3eya7UAMv7NjAnWMv04sn8YduD3LX1XnR3mKRjcceuJ2lN9fF85xusjrbQmx5iwIjRk+hlZvEU/rbrKRaVzmLQSvGzTXfQq3vZGm9nW7KXtUMtDOAIb7kDaVGC36CSkVnuJEgaBk3vA2UqZoop4QnU+Ep5rmcNC4un0xdr46MzLqPfSpFSNE6tPYaaUB1VwWo6Un1MClQRc2wq/GVs7tvA1qFd1IcbeX7L3Vwz6/1cWHcMW2PtxMwkNZ5Cgu4gM0umsbJ9GU/seILp5fPwaS5q/eV0pAfweQv5w4pfMLWwiTgQVFQiZopl7S+D6ub8+uOp9JWQdkzubnuZsL+M4ysWcNVT1+PxFXNiw0m82beOfzQ/zDkNJ7KqdxULKhdz3bSLSVgpljc/xqENJ7KxfwMr+zdRGaxhMNnD6TVHEHMM1ra/wsSyWVR7S9gSbaHMW4RhxPnsrKvZNNRCbbCa4ysPYfVgMzOKJnFk5WKml0zF7wnTHO/kvq33UFHQwJCRYFqwmgJPIT2pfmYWNFDmLUbRXDQVTmRbZKuwUqSHmFkygwvqj9vnJK6JbOPOHY8CcFjlQnYkezBtgwpPIdW+Ej4047080/UmRZ4wK7uW05OJ4XIcqrzFXDHzfaQdh1J3mIDmpcsYREGh1lfGw60vMKVwIqBS5Q2ju3woupvuaCvPdb7OnNIZPLnrSSaXzSbsCrI92kJ5oIKwO8j1My5lee861vRv5NNzrqXHiPFMx6scWz6XSn85Bb5SXml7gec7XuXomiOJpiM4mpc3u1eCp4DFpdO5a+MdFPpKcLt81PlKqAvV8lzPKloGNnF0wwlsjmzFrXso9ZVwbPkC5pfP5Xdb7mZWYRPXT7+MZ9tfptgVZEHxNHYlu1k9sJWjyufhc/lxFJVrJi2lwltCS7yD5qFm/rblHpZOOIPl/es5tmwOP934D1BUZpfPo31wG+v6N1PiL2Eo2ceFE05lwEqxuvtNcAdtFH6LMkK4GSX2q6Cok1Gtr5DRP4jpjhJSoHMInt+Zr5Tb9g7xAodcKYAsSHH2wDPejtl6K2MlYTgQbcLJwCJoqYCBiuWUtp+LZhRhqo+h2RF0M4LiRLC1CAoR6QkSEUKnY4NyMpmhhWfWH09LJsrGeBvH1RxJwB3ijIaT6En2kDETFLgKsFWNyQV1bOlZy7ahnRxfdzQrOl/n6eaHmVw2m1lFk3hl17MYZooZZTNJpgd5cOeTLK5cxBMtz5LRPZxfeySHNZxETbCKMn8ZR9Qdwytdr1Oi+7li2oW0J3pxsPn2su9wWOUiHN3Hjr41XDDxLEzbIGWlCXiLeWTr/QylIjQWNdEX72BO0UR6UhGKPIW8d/plBN0FtMQ7mV7YRFDzENA83L7+Nsp9ZRxWsYAdke280r6MMyedzWCqn1vX3MTcyoU81vEqQXeI9044lZvX30Z9QT2HVx/OtFAtfcle6gPVbBrayVeXfYvTao5A1X30pwapCVRS4i9nKNnH3ZvvZFbpLBKZIaYW1GFaGZoKGnl8+0P0JLuZWT4X7Az/bH6E2qLJHFI8ldfaXyJpZfC4/CzvXgnuglfAuRmU9jyQP/KwXW2EEm2EYyfRG5hBn3YFCRtSPniuBwwzH4C8wjtReuRge4dE/P1KDw6YSQq8RXxi0tl4FRfpA+RmoysabtXFb7c/QHN0l8ju85+eHnz0Fl8fgDub4cdrD66s/4T28RlwSb1I0brbfOkPk9Lvw7J/j4JwONTJ1bbIzeuBTQ+e9UBJ9ohMPNk6MkMtIttasFqk4LZSwv3UjMvMWinh0qb7clm8zBQke5lYPp9rJp3NF5d9CydYIyyyyV5xbxSRCUj3iAxc7iBEtvPReR8ilhrgz6v+CJWH5PrjldnFVF1kJrItSHQytfoIdGzW7XqGxqrFhFwB1kS25griylTbeMIHMDU4iPTgjkgP7sj50fIsS8PpwS1CegC/5qY7PUi5J0xvopP3NJ3OM+2v8sFJ52BaGZ7tW8/ljSfxj60PEPSXsjKyjZiVJpEexOsK4tHcdMc7CblDnNtwPM92vMauyFbOnng27YkeWpM9xDJxLBxcmkaNv4L5xVO5f/vDaK4gSdvEo3tJJnv4wexreLRnDY+1Pge6n4kF9RxVcQjPtD7HzlgboUA1xZqHnbF2gp4wFf5yehNdDBoJqoPVtEe2cELNUZR4irij+SHQfRR5CrEdB1txsI0klZ5CjqpazO07HiNlpgh6wiJroZnCp4iaIEsbT+Ge7Q/j0TwcW3sEL7a8wA8XXM/d7cvw6R5Oq1zIZ1f9jva0CPweindzbsOJNCc6ea3lBc6adA4t8TaKdA/HVh/B117/kcg4NbSLi6e+h78f8c19zuKdO5/kwqc/Bv4KitwhUrZJykoxwVfGV2ddxRMdL3NXy/O4VTcJK0WBt4RosoeZhU1UBWt4dNfTHF61GM1xeLXzNaqLp4KZYsdQC4WBcuxMnGOqFrFhaBcd6X4sI4Gjugi5AvSmIwRcflyKRsSI0eAp5PtzPsijna9zR8uzJDJDnNN0Oqv7NrC9dy2nTjyL7lSE1f2bCHjDRDNRSt0hDNvGxCEqM4qVugJEzRR+zU0qE+OYqsV0JntZGdkO2JR6CklYaRKJbq6Y8h5Or1zIV1b/gc29a5lcPp+5RZO4a9uD1BVOYknpTJ5ue5G+WAdnTDqHVztfZ2nNERxZtYgvr/glXakI4UAF/al+NNvg7NqjWFw8nc+99n0IVhHUvKg4WChYZoIyd4jDKg/lvp1PkxaZxHLpwUfYXfIsHKoNGe2fpL3NKM6nURwIuWBHDL7wHKQOKgD3DpKC8M1jATcYMvOgL3o4XuOPdE44nO7GCOFuKGkDbwIcdQwDlXIjtnHNpFAd/Zko/bF2zqw7misnLuXxjte4ees91AerOa/hJO5ufR7DtuhPdBH0hCnzhBnIxIiaSSo8xWhY7Iq1EfaVUeIJM5jsozsTpTFUx8boLkgPcXzN4dT5y+lJ9HDNlPP5S/Mj3LvjcaYWTeU9jSfy+43/IOAJszPZz2R/KWlgZ2Q7iyoO4ZiK+fxt+0OkbQs0Ny5VJ5WKMKtwIkdVLuCG1TcxPdzEeY0n8uN1f6EpWM059Sfwx6334dW9DBhxilwBCl0BOuOdJByHKeFGepN9dKcjNAZr2Di0g5A7RKU7yJahFuqCNRTqbs6qO46bN/8TFBeqptPWv5FJFQvoiLZzVNlsJoUbuXn7I5R6C+nLRCl1BRlK9fPhaRfzUOsLtKcHyKDgRqHUW0Q0NUBneoDqUB0aDm3RNioDFRi2RVuiGzT3bYhU24zpqu84QtGgqmArr4L9QwZcd+FoUKjBl56C7YMHaeR/Bigpmoj5iHWMLDR5IJCG4+RSpB6wAoT/IqAEonK1R4PrX4EtQwdX17+7fWwiXF4HrcmR36s2pP2nYnu+hmMdiYM1zKd0hCDuvFNAKbsu8wu0MqreSn7tlL35oIpMSRrgU1Ri2VSp+YVox7zewafqOI5Cajjpwl6u0VyQGhIJGgLlIpWxY4tUyrbJbrUqDqwGIgeUhnlUfgpqCZSyhWNtU4BJIyHSwca7QPcyuXQWrf2bSaZ6mVp5KF2JbiLRVgEMFUW4lNi2TB8dFull493id90vUi1rbpEiXPOIPjgGmBmRvjpQIdLoah5I9nB89RLOaziRjy7/idjPFLeoaZUeyoFjKyXAqScsUuAaSXG9yy9qYrmCAvDahtgXVV08SzgVArZMRR4Rz8+m97YtMWe2KdZSolukysWBRDeeQBUNwRo2d69EUzWmlcxg89AuDM0l0/a6RTpsV0C8f6wdFBVfqBbHTJFyZMHKtwKUgrUiZbqig21Q5g5yWdNZ/Gb170l7wmJcVdl3VRPvk1UoZOt+uULyHqoYo2xNmMygSOWr6uJaRc0V8DWTw6UrClWd6yafx6/W3kw0mwY83gmekDg33imVCz5xTXZcsinZs9+bcr5EViyRXlnVRVpjzS1TGXsg0cmpE06nVHNz27q/QNkc8S5GTMxrJibO9ZWK8+OdYMS4cPbVDMXaeXT7QxCeKOdGh9QAvzj0s9zV8izPdy0HX5lMUS6tQjhiDaQjIhWyqoNjjwRKkLeOZDOUoymI/pDK2NFYalooIhyo88EVG+HJ/v0h3DAijrVXEmwNwp36X4W2jkFk47qHf1UmrcPK4XcLZIZVuUfZHnBSt9JWrZGseC8uA0J9UNgBSY90vBpVR0nRryEdEfuXlWZeoIr3TDiFLy27AQqbxJ6T7BUlBxxHZqK0xZ6necV6NZLiu2xNOzMl1o7uE+vNUyjmPtkN0VZOmHEZi4O13PDqd6Biodh/Er2iHIKVEfcx4kL+8xSIfTUTze0rqir2T0Uk/CITFbX3MlHR11Ct+D7ZL7IjWxnRVzsjPutesU7TUfFZd+f6aRviPt4ikfobR9wzUCmVho5I7Z/qk3QXE3urr1ymB/fK95clIQIVkt/JchNmSjzb5Rdj6Fjifa20GCNXABwrDyhJHqTKZ9vSK8UBNPXrGO452J7zUB2RHt7vgm++BK+3/zdITbJQ4cFqxG8PKA1fqb5DlhnnwM7RvxIo2Q5MDsP3V8M/th9cXf/OVuCCW44FtwZDxkglkOKApYHLup/B0GqGQl9Gt8R3pQMQioOpvXWgpCgyHkM5gIqEvVmo7FxditG/2VLAU2QldseWdYLS0qfaM87aZ9n3sEcKV44lDs0j/lqGYEjDBf+cvPNHXXsggdJeAamaK7yre0X9Gj0gBIq9vvvuxQjHLK44+hzHosRdiJkeYDBbI2S34oj7aYHc6zXKfvwu10smmivqnR6U9ZlGn5f3WVFkHSFnOEbnLQGlQHUeTci+GEkhpBxwuhhr3EY/818QDKuoQhhzbPHMfdKbrPFixsVn3S+TaIj3caluQnaG/kxczJszLg+e3YHSsGJFPjPtvZeq7ueo7f4paVduuCp0+HQ/3LpfWV0vlILlWYgMcT9FZK/7V6jVGxDpviOIgPEv/kt4zilT4BMLYCA5kozSShhP7EUKh64l7n4F0w2mDoYGfkMo7nKxSzeCck3+utRQcCkKqeycjS54jZPbF0cUIobdq906Y+yPCrrjoKGQzg/5GnfB2bHW7zgLzo6lMBzR71H7Ufa9s30bcf3bKTjLGHvfiD1kJFBSHTBUEdM33E2nCr/1BFHfZcQ9K9Fs8X1tATy8CX776n+D5PQhRBa71oNC5Ej0+BYBjX1w9EY3vw4tMXiq7V/95EpEJeTbEVmNvoxIkjDAcGVGKhCpTQekpi2DyB50GyJrzwcQqVMfR2TH2ym1gg2IdJLzJJNbhcjjb0pi+jAiXeTzsi9HI+ofvYDIMnQdIivLnYj0lDFExqAKRGDwMYg6Sz6E7/ursr8TEMkZNiIKmk2SBDxfvsMOds+Il2tDBtzfDB+cBAlrd/lct0BxvkYocRth68eoDAi3Lgus/RXm8zZ0VRfauPSg0LYpep4g845YXMR9R4MkVYdkPyGXD9PKkFQEU9GsFLanEEcGuY+fjkczLCH8BWwDj+alPx1BU3WKNS99mSi2Oyi0jp6wONJREZjvCWPb5r+OMhxHKMiyoMA25edxvrudBsUlNKaWtBwoI02OuzXVRV9aat+zhRSzxQ3Za5bFvYz72znH2X29eMI54cRbOIaCatRnRxaCzI7bAVGUyb7o3gMLSmxDaL9RhDZYWFRGPdMz9tiNENgO0HtmLXD599/XuDi2sF7utk4VDMug3zGFG63zVsIcssoVM/+rC3AbhbSW/5TtVXkFUIFSH0zLlscbd+tG1EFyI+r2zZL84yrJX/6OKAsxT4Kacgmkvif3/48irFE3IbLfTZbX+OX3VYgU4FPlfZvJFQevQGSh+zKikO1i4ASEdWkD8CWpPH1cfn6VXPatMCKddy8iAH6q/M3JDdwe2ukBKOyCVGrk9z4G8Vq30BX+Kp7kabgSwtJQYIPlg7RLgKU97LeWY2FZZt4eP0bxdGe0ssYZ3/4gzzNtExNLFsx2Rq27Mfa6vSq0nZEgbk+fx6IHZ4x9Rxnj92zfxnzPMZ7DON5prPuM1VQLDB90V4OjiZrnphtKWn+B1v8qQX0lvjzlbLECanx/ibRGruskIhPkZklLBqL2UD0i62ODlKFeJlf4dYeUvdzy/yLgTERGvGxyhZPkOv9H3otOIVdI9lZESvKFiCyUDYgU3s9I+u2UNOiTtOcgaih1SbpOIDJLvivafiZz+C9s/4pkDtlW5BGFZx/9lwOlL0lGYkqiaUSkVz1ZEsYsyaBMRH2KTyOKzdYj8usHEQXEKiRzy6ZZnSPBVDMipeokSbwXynOPkYxkjmQ6BiJFuC3B2+HyGTMkMNssmd7J5IJxz0OkLj9KbgrVwGnA++V9YpKBni1B4GJ5v2kSTG3c46isG4ArbVgUhUA/VESgPHsMQl1vJ7ZyKP2hk1Dt+8EURmdlxAa5eM/JHKTmKiOVpJqIA5pWOIG/H3UD6we30THYLNyDrAwYUSE4W9JdK5v4wIgLFyqXX3xvJoXFw0qJaxRFulPEZJySR7oVpeS1thA2jZh0PfNAqo/5ZbP5x2FfYWpBPY+1L6PUHeCTUy/khZ41kq/aOfdZ28x9zsQEGHCkO0FWGHOkJUICBR2FXy78OB+adC4PdyzjiNKZ/P3Ib9KWGmBj53L+cuwPqfOX8eqOJ5gcnsD7J53Fi92rpNDoSBcJ6eq1Z4F0CPg1WZed0RYluASUqXu3KuzDfXGsz4oG6Qgqjhhb28LlWGiaBxtr1L2VsQV2RQdFQUWBWDuqYwvXrmFmrez5+bv1n30ALGUcn/dmgRrPM0ZpotODzCqdOa5kDusHt3Nn8yPi/VU1p5EG8X/2c74FVlHyzhvVv+HfJGhX8iyejs20wkn43EGGMvGRFqzs59HrTT5H01xomSGcZC8ubyG2MorWlX3MO2M8a/haNddfnFHvMepz9n9VHXvsFXXscdnzmjJR+NWwRcdWhJAn8mKCrv4a07mJTGA1upyT7OFxQU8Snt6xr2mehqjv4kd4qVRJ5Vs1Ig34XCnkNZCrmTRV8opGRMFLt7zubMkX6qXQOEnyqCLJ246Scsul8l4r84BSgeRrIURRziYJyDySFx4ntCccJRVvquz3IKI0xTGSP02VfG+j/L2QXNH03dsZ5bAoDPEU+JVclaSADY73ZQzvx6jvNqmOrKQ4BUVxGApA2pMPlJaCsmC3+Va1d1hOGq0A+k+Q3TTBb5D879/bt9USaAuaSGbA6AFXDyjdUDB0ImHjChLm2ViWiZMtwG1COg0VbnilF2Ljjum/Rq55ECnxX0BYZs+UIOV0SSsLpXwUkGt+gVQ62MDVcq2rkp4apUJ7gbQchSQIe0V+/oY0njQhrLGnIOqIFSHqK50oaXW6/P104AYJnFYh0uwHJY0vkHL3f4W/4b6aysF24JpPg42Rf/VTvZIBfAT4rWQqn5MLuVJu/mmpIXMkk3pTAqh0ngbtPmmxGZRA5VOSywYlsNqGyMN/tQQsxZJQrpJauumyP11SsG2RDPMbEpSVSUtQWAKiQ4CfSSvY3fKc5+XmUINIWemRmo21iJpJV+dtHFMQbh0n7HFkDAduSMGaibCpCdZPGHmsnAzdxZ9FMRZhJ6fjpGTX7PEJjIoKyX6mF02m3BUUQEXTGTJTaJqbScFqAWasNMXuAHNLZ0F6AJfuZk7ZXEq8pZAZpDHcyAR/JQxspcFfwdTwREh04nEHmVU6G5/uh0Q3U8JNlPkrZJIFE6/mZV75fIoCFRBvZ3KonvpAuYhNcBxmF07h26tvImGmmF40kWOKp6GqOna8TcSBZDd9IymEeFVDSQ8yrXASQUW652kaiuYGI04BFjPKZqOpGhgJ5oQn8FL3Gm5vfoRfzP0Qi8IT+cGaP3FWlaiD028ZNARrIN7BSVWLcTkOJLqk61+GhlAD88rni5Teb8fKNByflMeczKTwv8cR8UZZDaGRyDFhIwapXtmflIgNcSzxW7KHCxtP4oWTfkex5obUAF+acRmN3iLhRpXtc7JHuPLZGWFxcizp1miLuKZ4J/ML6vnZki/x4ann47bSueQX6YgYD0uGbcQ7xbWqluu348gYHEe8j5kU75l1c7QtYb1M9Yk5NRLiPmZKnJPolPE1mjjMlHimLZOBoIx8RqILzHRuHLNjaaUleJb/vyVLiwQCyX6ItQklAIqIGzAloIm2yVgLtxjXaKsYB5lKeHhMEr3i0DzifvFOMW7xTt7XcALfnHUlP57zQU6tWijeSdHy7pcU8+1YudilRC8kerDMBNdOOZffHP51DgnWimtUl+hftA0SffJefWLus4A4Oy+WTLqSGRJ9sk35LFvEVVkZiLZI5YMj4r/ishJCokf0Q1FzYCrWIdaplRHzormlQsQSCppEl5y/hIybSoi+2qZUwkTFucpoFyNNyFmqCxTtoyQ1HUu7DXcC9NTIQ4lD2IHgPh1QTgUuksCoD5FOeKkEPsvl3v5rhAfCcfLvD+T3KclzfBLo/AThhTBXCnGDUljsRtQ/OgFRVPNGCXZ+k8eDhqQy7VjJRyJSMLQkz/qOtFxVAz8Cvis18Iskf9ogGcA8RBrxiOQ3l0pN/Njtazvh/mLomw07JueObVOhvQkszw/ZWfkptjTAtlrYWg8Zt0gp/Y6DDlUK7YO5WCMjIZRVIAuEO7k9NN/yrWi5uKNskp/0YM7qmpYyjyP3oiytZ2IiJjN73/RgntuclVPO2WbuPraVA22pPt5bfywzQzWir7Ypn+Xk9r3h/iq5PS1rCbaNMdb+AWiWAm5FSEBhRayYQOLrGOE/oNek0CpBrcod6TIoboQfnQ4F47aer5YApRyRpfFYCT66EanFXRI0IQHNDZLGHpDy3eES6BtSkb1eAi0k8WcknRXnWZhWSFnvAYSbYRvweQnAtiO8h+JSSLpA/v6ClMOulbJihTQ9D0nl/buiHQRKB7LZiGQO/9pmSaLJavGyn/1yt7PJucldjvBR34DwGe9BuNiVSGaky4X+d8kcrpZWoB3kCoLNl9o7R54TyDMJIxldkFxKBL8k7sslsT8s+xmV96uWgCgoiXCpNCPH5LVvSMvRSsn82iUYczOeoj1rk9BaAv1l0Fc68ugph4GSHnTtYTTlaygaaBrjcpFTVEh0ckrNEfx6/sf44bzrKNB9oHlp71zOg7uexq8HxKZtG1xSdzzfnHYxp1QfzvVNS7lh5uV8fMp5XDHlAm5a8H98fsZlTK1axNUTTuWG2VfTVDiRy2qP5qaFn+QjE8/kgsZT+Or0S/j+7PdToPsh3sF3Zl3JN6a/ly9PvYgl1YfxlRmX8t0519IYqgPdx1+23c+DOx6j1F9GPDXA8dVH0BrvlECgm3Nqj2Rp6WxOL5vFjw75OMeUzOS8hpP446Gf5OL6Y7ly4lkc4SlkaeFErp18Hlc1nsb3Zl7BZyafB0acFfF2blnxM9zuIK3JPmJWkk1DO0nbFlY6wh1b7yVuZsAV4uSaI9ie7BHPjnVwSvl8/nb4l1laMZ+Q5pGBs2+V7iw8egC35sHt8oGVZmKggpPqjwcjjk/3DTNUn8uHqrogPcjMwkkcVX0ERFtpCNZy1sTT0c2MtNr52RhtpdeIUqC5mRpupCFQwZbIdhEzYhuAwlG1RzO/4hBAw+vy4tLceDQ3ASvDGRPOwO8Os2VoJ1uTPWyPdZLOMnUzycTiyZwy4RQ8mgc9E+WMptMplcHWiqIRdBegqxpedxDNsTir6Qwa/OUotolb8+Jx+cCxOLxqEYdVHgrRFsqD1ZzSdCoBd4iQ6mbpxKUUai4hrGeiVHtCnN54Cl4cXKouQZeBV/egGnFOaTyJWm8h2CZulw+X5iHgLsAn3bxcipuAu+Atunw5YKWYVTqL9027mLpQHaT6eM/U9zDJXwGJXt474zKaAuUQbWFm6WzeO/UiSrzFhNxBvJqHEn8ZZAY5ufZojqw9EnrXsLjyEM5uPE2ADG8xbwzu4PqXvkprZAtJMyWTXCSYWzaHy6ZdTJGvGJ8riEeV9zNiHF97FEdUL4ZUPzuTfbw5sImdyW7Qg2AmKPQUcdHU97CoehHE2jmuagkn1hwlE5uYFHqL8LsChDxh3IrC4vL5nDXhDHQrQ5GnEI/qwq/7qfWV8b4Zl+F1bDDTnDXxLI6sPRoyUZY2ncFRVYtEoDoKpKOcM/EsZhVORAf8uhvSgxR7ClDsNAtLZnBG4ykoxhDFvlI8qptibzEl3hK8Lj/YGcr85bg1927uewK02mChohlXEo59i1AMCqK7H5VxGOqD2D4FekUq37KapgLgh5KflJHLHqFJPhWWh/QxxC0Vf4YEWkjelVWYvSi13Tsk/+iX/69CuNJ9SV5TLHnLh6XQWCefmzW3ZZm0i1yK5lqpCX9ICpFnSt64XPYpKXnbniXd/kHYFgXTDzE9d8R1iKrQV3YXpn8HlvJj0m5Iu0Vc7DsCjGSyguEYHlETaV7pTGpDdRBrY2KgiinhBkj1oaluFEdBQ0VTFJRhF2thWW8MlDO9sAmirVT4S5ldOgsSvfhtgwVlc1BTA/gdhwWls9AywitiYriR6SVTwYhT6i5gTuksAdwdBxUFVVFFQW3Hxq9oLCifj8fO5JQL6SE+MOlcDi2cDIPbCSkqC8rmomeEZ8Ws0hkUqy40eb5H1fDrXqmssNDMJKqqj9PddT8FPRfgcYNXh5D/OowCiwHnZyQykDBHHkkLBjOi7p8+btD2opR7TgKul7SxQIKdK6SV02BkHTGXPG9AKiIeylNOrwK+n0enGQl+zLxrs/QZl38zUoFhye8SUibrQLjhRaVyPSqtsDdLec4nFeBPvFtE+4OudweyOUCZFx5qlZlQ/mXwbA7C5U2RTOSbcoPfiYgRmisX+QDCb3Sm1NAtloRQKBmNJhnaRKkF3CXB1HPSZeEeqb14XK6ZduBr0lp1q+zPCRLUFElG+RH59wnZzxmS6F5GVKU+U/bFJ4m2TlqYDpMEeIO85zap1XtdgrNSqVl5ZK+jU+yBMypBTYGWljWUskca9AzoxkuofALTu5WUfweOKrV8CuzJ9U5RIDXAF+dey+2b7+Su9pdxdC8xIw62xTH1xxFND7KqfyNoHtpjHUwNNzC7aBKmbfC7tX8m6ClgcdUifrP6j6wbauarh3yS1ztfR7HSNBVNpTnRxZr2l6kOVjOvZBavtj1Pua+U5UM7GExHuLDxZL65/IcUegu5eNK53Lzuz6TMOE3FM1je/hKYCS6f+h68mocnO1/j0klLmRJuJKO52LjraRbXHkXAFeS46iWEdD9uVeP8ptP4wsvfoC5QxXFVS1CB6kA1M4qnYhhDvNm1gqbCiTza+ixoXkqCNVw1aSm/XHcLiysPZUe8k5lFE3m49XkmlM+nSHPRYcQ4qeYIJgSrSSkqW1uf55wp5zMU7+KLL3yBpL9culaM2fbueqeolxDvnHrl5PMp192EVY2Lms6g0VvMGdWHEdI8fHDyeSzvXM4UXym/W/wl/rr5DsqC1Xx00jkcWTwdlytIgebifQ0nUOEr5bWOV8BbTFffWmYVz2RZz2oOKZuNYxu82PKMyJo0tIvLJ57OlU1nMC3cyLyCOqoVHRJdXDb5bBp9JVxYfwIBl58ZJTN4csPfuKjpDEoDlazZ9TRloRpumPV+Di+fS7nupclfxoemXkStr5Rn2l4m5Cnga9MvZkfby1w9+VxK3UGWlMyk1lvMWfXHMzC4jYWFkziychEFqsbZtUfSmezl3Jojed+E06nwFGJaGd5bcwSTCxp4vuNV0Nx8bvqlXNRwPEWeQq5qOp0X255nTkEDn5t5BV5F4aK64/FqLhZVHEIm0cVEbxHXzrycEs3F6nW3cGLTqVw+8Uye2vEE2Ob+ud5tuYfCQBU/WvAR6gOVNAWqKPUW8/4JpxFy+ZlcNIWjCicyq2gyG4d28pnp72VB+WwmecIsDDcx1L+JM6oWc1z1YmYU1NHkKyNc0Mih4QmcWD4XQ3WxqW8jPbF2GgKVHFq9hN9t/idoHgLuIN+afTWLiqcR8oSZXNDA0MAmTqhazPHVhzE3UMVEfzmH1x1Ne+86MvEuvrDoc/xj0z8gM8hn5lzDqRULqQ1U4nP5ObfmCI4sm02bEaOl9Vmum389vlg7cwNVnFJ/HOlkHydVzOfYqiWUqC7MZDdXTjkPjARnVC3Cp7qo94S5Zsr5TAnV4XMFKMTh/NqjaTPjtLW/wnunvodrms5AUTUumnA6hxU08tSaP/KXk35DsaeQ6b4yFhVNZXrRFKZ4C0kMNnP5lPM5pmwWff0bae9azs+P/DZbYm30RFtNdG/O9U4xRTxmRv82hVGNmbu+R1ECSqO7H5Ni0BGBe/aZPG5ICm+dkscEEXEUHdLa1A5cLMGGJflLlzxPR7h5r5Pa8Lly38/GBx0iLTxxRFyFCjwm7+uRCrxNklfVSJekh+VzjpCa8dXAMqk1b5DP/7BUDk6XPHOH1MQ7klfW5IG75dLzYs/t9CDMSIPSA4GBkUdwAFzpN3DUL+I4T6Aa/SiWTOag7dn1br/V3y5hbYy2CoDsDkK0jSunXMAXplzA9IIGOqw0V9Yfx1Flc6gKVDLDU4CV7ObaaRdzaLiRzr51DKSHAJuGUC1fmX4pJ5XNpdexmB6q4foJpxOxM8wON/GZqRdhaTqHls7kYxOXErdTpKwMP5j/Ic6sOIQeM029r4RPT1qKqvtY0/IMx9QezbHFU0nEuziz6XT8mosvTjqbcl8Zr3S+Do7N5+dcywmVC2kK1fHy4HaW1hzOV2deQbcR5+iKBXxn+mV43UEWls6hf2gnR1XM45Ozr8FjG6xrfpDbj/8V7ekBWgY2C+XWgXK9y/IfB7AdHdv+HbbyNdTkNpQ0qGMcpKDQgZ2DsD06XgX42RJ4/E5abrySNrolzWTp7dPyfFMCpYCU356W67xHyk6KfI86RCx5RNLO01Ixfbmks/lSxpsInCOtUdXy917gF5JW/yCB3CtS8X5KHpYolvLnwLsBRugcbAeuJU2oCFF5XBm1K7pIFe4dVHm9sKsTuvvf9pN/KxlO1nXOkObTfqk1OEMKmp+Wm/5mSSAnAs9KLUGr/O1ZhO82EtwUSZC1VmrvWiQQ2iHv2S6ZT7b9QPZhLSKYdockrF2SyLLF1rySiH4lidyWf5dLZrhLfjcI/FgSYFTer1laxfaNRhUb3Blxa2sPpztKEkv9O479MVTzWRHnsC/DkgOal7iVIZKJsWnHE1CxQKZqzYs/MFOEQrV8aPL5WLqPtmQvhm1iuQtIOQ4D6SF2JnuocodRHZtpxVN5uvtNXu5ZzVl1x6Kg0JXoYd3gTj476yq2Du4ikhkCRSFupnDcYVIKJM0kA6kIXakIIW+J1BH5ObRkJt9d8QuOqTuKZ7Y/SEdkJ4umX8S9jk1zrJ2PzbiMtb3r2RFfx8LiaVS7C9g82MzkkukkrDSzS6ZT5CnmN+tuZl7pbD47/6P8eduDYqnEO7lkzjWs7FrBxp61FM66mnSiE5d017BxSJhJJpXO4IHN99Ef7+LIyWfwyKrfkTJTJN0FMl1tVCYXeIsuKI6FW9OYFapnM3BI2Rxebl/Gmv6NzC2ZTqW/nDPrjyPsDlHhF7WlhswU31lzE9+YfQ31vhJ+vP1hTqk8lDnF0lvANsBThO7yE1I1ihUVNRXlsmmXcFvzo4BCXaieO9bfhq15ObLmMApKZtBY2ETYV4pL8/Bi52tUhmrpSw1wUtMZnN50Bs+9/gOwDWqCNbRFtvF4y9OcMu0SvHqAjz77ST4x9zomFE6kObqLen8lZ0+/hNmFk7l56/0MZuKcVHMkTUWTmBysYVrhJF6PtvBs24ucU388J5YvoDfeya9W/o7F1UtY37+OFQV1HFu1BICFhZPw6V6Of/h9TC1fwAenXMA5DSdR6SujwFvIwvL5vNa7Go87RGWgklDNUfh0L73JHo6vOJTuuR9CcWzphvBWFEE2JZ4iWgZ38Lt1t3DhtEs4uWoJn3/+8yydfhHNiS5ebX+FL8y9lrpgFe1Dzdy+/i8cVX8Shbqfc2dcimmb1PhK2TLYTMRM8r4p5/FE82O0JLqYXzKD+7bcDZqXuZWHMJjsF65z/gqq/BVs7N/M07ueYmbDiZS7C7h25vvotzIU+8rY0b+BgOalqWgKm/xlLK07howRHxY8dc3Hj1f8gnBBPac1ncGNq2+k0B3i6KpFvLzuFhwrw9JJS3HpAV5sf5nHO5ZxZt3RBHzlVKUHcJXOpkDz8kzXaxxaOpMZ4SbatHZuXX8rIX8F2Bme7lrBVZPOZmpBA68ZcU6smM/PV/2eh3c9yY+P/yXHVR3K6bOuYEKokaKhVuKJbrbGWikM1eLWvVw683IMO4Nlm3xx8ee4/qWvMZTsQ1VGWS2GA+IpRTdOYMj3Qd6YlJ95bWRrc0Nnv8Q/e8fDkreY0pKT1X5kgD/KG/RIntQulXRDUnirlVpyt/Rw+Bbwf3IXvllqrOXGQ0zyq07JB6ZIRd5t8nmbpGtdtv1cPvcueU1Q8rAVsm+vSGE065a0WlqQBiS/ax+3942tCivRnixFjrIZzXoc2/cNuidciq0JAFXcCdYBEMcUBZJ9HFk+n0vrj+eZ3jXc0fos4FAbqOKGlb/F7ynimqnvYWPncsKah+Orl7Cudx3V/koq3EFw+bh05lX8YO3NpIw4KcfmW2v+yNdmXc3Ugnr+sP42lhRO4dzGU2iNtfDgrqc4ueowvrjip1hWmtmFkzAdm3/ueBLVTNJQ0MiNa2/mxLK5nFCxgL+tvhEVm0PL5lLqCRP2lXHLur+wIFTDcVWL+cmG25hZMp1yd5BvrPglc4om84k517ClbyNXPvsJrpn/EVKOzTUvfYUjqg9neskMzq45gu3pCKn0IJdPOI2Wvk28Z8KpfHfTHdL9jgMU4iTjihVdxDIb/ArDaUO1Hsel7R32VHpFrc3xtxZGZp97QYL3QxDuqjdLIFQk5TaVXAKHFyUQWi9By3vJJdx6TdJSuQQ4SFDza2kJ+gkigcPxUrl9B/BtaZX6qQRirVK+/Iek4YSUOTuB8+Vob+Nd0g4CpQPZMiL7yQ9/4OEyL3uuu5x1iCuFtStg9Rsixu+WB6A3Apt37feThxBZ7rLt5rzPTyCy+oTzLFBZR+K/7eF+j+V97sv7vFQyESQRkmdJyrb81EgdkoCzb/RgPqyUf3v30If8+wxIy1O/BEkw3qrWJ7hhWh90GXuP53fsn9FTdBp4rsRr/pmkto8nqGAmMM00p9cdy+zKhdzR8hytyV5wbHyaG68qEjBMKmhgkq+EJ9tfYUHVIoZSETyqRoE7SFB1cXnT6aRsm83RXQwkukjGuzimbA4TfaW8EGnmzLqjaXQcPvHytzm/6VQqvSUMRlsp9BTgVjWCqrBkndZ4IuXeEp4Z2AKJLq5c+CkWlEwlpbmwHagvncmU4pm0JnrAManwFtPoKeT2jlc4aeKZvNa7ngwKn557LX1GAhuHO9ffRmWwlqtnXMojzY/zkZe+znmTzgIzSbh4CpfUH89vN99FQWETqmNy6ZQL8Og+SA/i19yUuAtY1rOWMyechmVnaI6LuKGg7sflOLgKGphRNptV3avfWopoWc/pobaX+Niks5lfOotIKkKFv5w7W57B17+JRcXtnFFzBCnH5pZtD+H3l5NI9ZFO9ZFSFXzuENdNv4QBI0EmW39Hcta0maTeX8GEwolU6H4WByu5bdczkI4QTQ/QZ8QJaW76UhGKPWEqPWEGLQNL0ekH7th8Nxc3nMiU8nncu+MxvLpv2Oe/I9VP0rZIWhkG7YzIFmilcas62CYGNrWBGtpS/Vw68QxQVGJWige2P8Ls0jlMDNVhuXzUeArYGG0lkupDVVRsbyFRHD4w+QIc26Ql1QeOg1tziQ0/2s5AoIobtz3A2fUnkDBi/H3nU5xYtQSXO8Qftz3IJQ0nMa9wEmkrQywdYcPQDmYVNHBq/XHc2/rCW5XisByDjKLhClTjUlTSVoohM4GJykCsnSEzjqHqYKbpSw6QtG3iRhyv4uD3lzCUGiRhZQj7y/jNmpsIufzMLZ/Hbzb+gwEjCcEaSHSxMFTHy/2bZBYvC81K05seJOk4JIwEaUUn6CslkurDsU3CgUr+sOku5g0286mZl/NE52vCbc9TAKkB+pK99NsZ/DhkrDSKY5NxLJn3RSFjG/hcQXoyQ8woncn7XH7akv20R9voiLXyySnv4Y3BZq6cchEJO4NtJFDMBAWBCtrTQ1wy8SxKdR+r+zaRtEzQXNi2ieFYEOvkzb71eDUPl0w6lz9sup2ZZXOJKCp/2fYgZX3ruXzyuZi2hZHqI2qmWNu1kk/OvIKSYA2D6cFRVlgpUNt8C815EVtbRWYvokAXMKcS5pbAqr59TXJW29E/iuNlvTr+uofrNsijQoKYrYiYpQIplI2+rj2PP70ij2xLyIO8vvwq7/8/5X3+wxh9yU9h3jZuflPnh5kFkDZyzoRjKtjsL6Okn8IXPRZbfRY9vWeQ+la8WlSNQSvFlmQPPUZMZl51iGQG6TAT1LmDqEaCGaUzuHHrvTw/uI0PNZ2JR3WxJbqL/kyMWn8F35/zAT61/i909W0A28DtK8YV2coHp10slHOZKAWeIvpSg/x2yz9p73id2invYSg9SCITxVR1UmaKhbqXa6acj6W6aU/1g6ozkIlR7S+l2h3ijWgrl046i3J/JTsSPWBbhFwBYskedMekO9lLfaiOfsehJdaOYmVIW2l2RluZq6i82LWCM+qOpXnL3Tyz8ynOmngW/3fI9Xx/4+0EdV9eyvED4qIk46sssNUZeFLHUZw4aZ/zV6TDih7407ixwwRp5fxU3nfZix/K+26NPPbWuhDZH/O9kP4+xnmvSpCUtZo+LY8aqaD+llxhX5c0OiSPbMsm1rrp3SbaHwRKB9LvzvYxx93NZeouwS7sfQClXph1CMw6XNiArr0WBttg2etw+9Pw5/sOWOdGL+i3ZNCXGofoflxzIAnmfqmBHH+bEIJzZkGbAkPmnvMzZOsqJT0ewnYfHlV42pvs+RrHBm8xP9x0B9+f/X46jbgAIJobvIU81fE6USMGBQ282fkGT4fqOK7uGH677X4Ux6E1PUh36wt4NA+X1B7LH7fdz/de/DKfnHMNF0w4jce6V/Bc95u82L8Or6+ItJnijUQXwZ5V9GQi4A7x9x1P0G7EeX1gM/9se5HPTrmAztQA9+x6GoJ1bI+2sC6yjY/PeB9fXX8rjb4S5hdO4jer/wqFk9gcb+czy3/CusEdJNpepjXRzcq+jXx+xqX8fMvdPNa9ClvR2RZrxWp/lVeGdjCYSaC0vgDuEB7VzeMdr3FCxQJWDm7n51vu4Wfzr+fr624Bd4jmoRbMTIxVvWvorFpCQ6CMmzb8FYqn8XTPmxhGigVFk6jxlrLKSotUzm+Fo3nC7Iq18ennP8dl8z7MCRWLGEz2MNNfhlsPUOcu4Ier/khA93JW40kkMkNMLprMaeUXMRDtoKFkGikzSSzdT22wOi/1rE2RO4QF3Nv6Av839UJKPUWCeDU3s4unoys61f4ygrqXVV0rWdn5OpfMuZZEqo86l58abyHTw41s6tvAgBGnMVgFqX5mFE1hXvl8PN5iAtgUKPCNhZ/C5fKzKbqLgL8Mx0pz0/Ifce7s9zOjeBrLO15lZuFkntr1DLcu/zH/d/hXObnhZO7fei/RVD+Lqw9nbf8mWrtXcnL9cWQyUVr7N1HhKQTNzeZoK35XgBuO+SGG7iOZHuRbK35Oua+UhSWziKf6CaMwNVBFka+Ev22+C4/m4tTJ59I8sJVkZpAqXxmh4bpQ+7tFOuiKSoE7gFtRSNkGXelBvrT4C3SkI5zYcAKZRC87I9uZWz6P+SUzCIZqqfcUMmQmuWPlbzms9hgqSqZjpqIsKZ7KoJWhP97J4UWTWBProGVgI6XhJoKeIl7qXSOKVCZ7OKL4FE6uPZqwt5igJ0zEiPOTFb/ksNojKSufh2IkWFBQz6RQLaYR4/XWlzhr8jmQieLxl3Nq5UIytsnkUC3t0VbOnXAqJe4CHu5ZCZqLsKeIezfdjqq6uWr+9ewc2omuqNR6CvjDcz9nMNHDB6ZfSsJMMZjspiRQTXGgnMdbniHoLabWX8HrjkPQ7adAFsjckernymmXUFc8jfrCSbze8Sp/3nwnH5t9DV7HIRbvYmG4kVJvMV2RZh7Y/iBnT72QEm8h0fQAiqISdofQFS03X6oN8SAkg+CNe/BF21DsXNTOHnd/G06oHg9QerutSx5ZENT3XyMCzKiGohpoi4Kq7M3qlETJ/Jry9m+gcgymBoY+OtvqW5dDPGHWRLawpn2ZyDLpLQJ3kMOLppJJ9VPhr6TXTGAme3EbCRaWz2dj7xqe2PU0V8y9DpeisqN/PcfUHYuTiTGtegmLAlWsaV/GMXXHsKrjNdoiW5lbdTitQ804qQFq/OVcMP/DxBK9aC4vc4umUqD7iBsJpoYnsN3K0Nq/kTlVi8A2aAxW8VrXm9y99X6uO/RTBDUXzd2rOW7CKaB72RZtpbzuGAr9ldQHKnllYAt1Lh+fnPtBIlaGjG3yyVlXURqs5TPLf8zHp7+XbiPGouLpLO9ZxV+3P8g1Uy+k3Fcskztw4MCSLM1HRv8uxcafqOvfNVx3bE+twQVPDY5bv4uQQL4zHjPuAW5/GaVkQPbh53kj+E9GFK5+97eDMUoH7kFgevhh+Qbm+qPCoG/v4bDkoUnRvwvhbJYCrwcmHQbnLIULDoVIBNb+Z9SudSTx/rtydKb3Z5fBrcGvD4NiP7Sbwq3B0PZ8mPo3UR0N7O+RUURmG8Hr9pwe3BUglh7gnu0PCaHMUyCsEa4AOyOb6Uz1g6cINBcrOt/g7uaHaUn2sivRTRSHSPcqjqo7msdaX+TmN38FhU280r6Mh1ufZ3OsleZ4B7bmY0vferZHWzE0N1sGNgtTnO5na/8GkqpOa6yVqBHj0V3P8EL3CgE4fMXsjGzjgeaHeaZ3DWg+lne9wQO7nsJQXOAro2uohR2xVuKamy19G+nKDNKR7ObObfezKx2hJzVAr5mg34ixunsFA1aahG2wdWALBKuIG3Ge2/UM97U8RzcOfal+/rrpDtrSESiooz/eQXN0F/hKean1BR5qeRZTc4O/jPbBHXSmI7Slh9jQvxH8pXsSvvedHtxxpqK6QfeTAp5uewG3qnFS9RL+sesptqb6eL1vLW2pfvodYWHpTw9ydOlMXHqAz772fUp9JRxaNoebmh+mPR0RgFfViGRibI53sbn9FV7pXcOLfRvoiGzj0NojOaP6cF7uXsERpbOIWAY/33YfMd3Pxsg21kS2cE798awY2MJzXW/yfM8a+qw0m2Kt9KYH+djMy0mZCaJGnCp/JXfufJJDSqbz5+ZHaB1qQXH76Ur2s83K0J7o4fmu1zmu+jBe61vPk/0bsFwB0orCvTueYlp4AinH4vn+DawfamZltIXmwR20xNo5smoRf9v1FM2JbhKpATJWhsWls/hz8yNsTnSxsn89rekIEcfkyY5lnFZzOJ2pCE93LqfXMYnYJiv6NlDjLaTcV8FX1tzIzkQ3XWYSjPj+xSjtfIyEK0BLvIudyT52JXt5sesNFpfN4fZdT/FC53LObzyZn2/8O0eWz0NXVHbF2plaPIV72l7ktVgHg7bJP3c9zcSCRir9lfxm7c1UBauYVNDIHS3PYgAhT5jWWBvro20ybX6ST824lNZkD52JLo4om80DbS+yOtFNyrF5tOUZJhc0EHIX8HDn67zY9SbrEh30ZKK0923gqmkXMiPcxP27nubs2qN4sWsFzbE2krbBrdsfBl85/elBdhpxehybh3c8QZGnkBJ/KX/e8TgRzUtK9/Fq7yra4l3MKZnJg52vsyPaxvO9q7E0D/fteIwpxVPYlR7gny3PkdR9rIxsZ27RRNZFd/Fo56vsSnQRibWR8BTw4I4nCHvDzCyazN93PsGmZD8djsW2eCcbh3aysGw+f21+hAdbn6PfSpNyLBNV/RWOMojLgEAM/PG1WMpnMUPP4HgjOG5wPGMfCQ2OaRL8681ODrYx1IgfmA8+n6jbZ7HnQ9TdPgUrU0FSuR1UUVdp2GvjbcYoObaIU/IUiticeBvnNZzMeXVH82rXSi6dcCovdL5Ge7KfE+uO5Z6Wp9mWGqDNMWmOtTNgDHFO48n8YNOd7BzYTAqVSxtOwtHcfHjZt5lSNInFFQv5+fpbaU30cNXUC3mo/RWCmofDKuZx166nuazpdPpSA8wumkJ3qo8V/Zs4suZwbm1+hB2pPkxFo8uI0ePYbIxspT3RzXmNp3Bny7NsiLWTSPYRN1N8dtaVbIi18tlXv4vLFeS0umP42ZqbWFI6i0Wls/lD8yNsaHmGheULWNa/nh2ZCGsj22npWYU3UMWWWBt9ZiJXx+ytt7wYJSkF6dYlpH076Sp+mb5C9npsK4BZddCTgM3j0llH2c/CZQdQzrL3IPtlW/eo/9/1TeGOE/vIpQh8F76hvQiRAOCdxRCmjzneCKsaXh6Zh2RvFiWPBEsJ+VcRliVUhHd3qThnzXNwwx/g9ic42MbbPjYbLmyCtsQ4Mn07pTg8As77saVroYtsecHrcZRf7H2NyVS+I7LrjKjqnVcPxsmtDTtDfaASw7HoSPTKVL1K3r3yq5HDiMrk2Xs6+WlclVH9yKvLMlzFXBlVx4dR9xr1Of91xvo9myZ6t4rxoyub51dLZ/eUrXvMTOS0gjNj2JI5Gig53A/KWUJY0XPpaa2MiH0KlINpgLdAPDsVAW8xw6mwLQOC1eK6dEQUX/WVixglmf4dd0DUwsrERPpl3cfUwglUqx6e2Xwn9dWH0RSewLMtz4GvVKSoVUUMF/5K4aqheWQaXAs8YU4tncWytheJJHo4btLZrOldR+/AZvCXi3tkU/B6CnLpzVMDYo34ywUASPaTSyNugeoV3+s+kULascT7ukPgL5OZGrtFyl5/qRhzT1j0y4iLe8c7wFecTRst0/caMv21KUC4ooK3BAa3c/HU9/D3I765T3K8c+eTXPjMx8FXJlL9ugLinpoOsU7wlYj6X9E2cBdwdN2xrOlYxkCsjWObzmBD/2a6rLSIY1NdIvYIFYJVubTqwRoBcK2UmCtPkaQHi1NKZvJax6sMJLo5YeKZrOxbT59lyPvpubF1BUWqd3cQ0lHQ3BxaOhvSA7ze/DCzGk5B8RSyZueT4pxABaiibhmaW9Yek2mKjbh4L2+xWItWRqZBHhBzgirWmyHnz4iLv74y8bsRFenBPWE5H6q4V6JLFKM1YyJluK9UzJHmEynIs+nT/SXiGboHNE8KxZ4Kyi5UE3RDJBBIuX+K4wrgcq7dJ88K6ELS//wrsHrgII/Jb1+YC8dVCkF4b+moRVHzOrzafSTNK0lnVuP2gGu40OuNoFxzQBW46QGOrjmCQtvk/tU3cuz0ywj4Snho498l3fnEOtHcuXT5qQGx9wSqxLpM9olt1yPXq5kQ6xLEvumWBayTPVQVT+WoikO5Y/2tlIUbOK7mSO7Ydr/MJhqAQGUutbfuAyMprGmZqNgn/eVirfeu5aeHf52H2l7kyc7lYs9I9uHxhPnVEd/gW6//kF39m1g66ypOLJ/Lx1b8Qtbl8wgrWrxLfHYHhKvc22u3IVJmSyHNBkWZhaPfhamcyMhYorHpp8gNAwZ88mXoShykmYNA6X8NKAGZALfUrODy4ras7vvtA6Ws61elOHf7y3Dep2HVloMLd6/tfSXw08mwPi4SOOwNKHky0Fd6E4OFKi7jKmxAc/Iq0yvXoyi/GLM+p+mMxAP7vTZ1kZ1IUYWA5lj/u3OmKnsYR6cNx55B1nV0dFFOeABHOXPExGTBlEWuZtEIcDgGyMvGJTn2KC3HKLCXvc5MCKbsLxdM30oJIXY4cFim1nWsvGcquVumIkIQUd0iHbQ7KMGUNbJ/2cr0Tt7/jHqX4fdwRgFTeY6Tr7mRxVlH9IvcGA27aY0C6qqsfZLtDwpEd3HRlAu5/fBv7Rso7XqSC5+5Xghe2cKWjpx3NLDk2s+mNE72yTHxiXpF7qCs/eXkarGMmDtGWiRHg/nUAHhCImYp0SML3+ojwX++QiGrgFA1Cb4d8FeIa7HlXJu7Kx2UPIF4WLmQr2DI+37491HFdkdcozGcXEZoVxjOKzBWnxVF0pIiMq8qw8qaNDAVlJ0CXMcE6FHsEgg8DvrVqNaqvYIly4ayAMQceN9TMGQc5DUAH5wJ182ATYPjAy6OeTOKJ0FR4iNoNsQ1YbFT3wmghFjDmZhYJ/5ysd84llzDRh6pO3l7q0q2eLPYS/L2GCVv7xmui+TknmVlIBMXChcrLZQ2nqLc+nX2wDSHFY5Z12eLKcFqeo04/anIsCJRsS2mBCrZmYmQSvZxVMUh9Kf6WRfZLoDc6P3rwDQBlBTANAXvRwGP8wfMUAVu9Ww8BnkVqndvpgN1XuHI9v5noeegsuG/pR2MUToQzfQy19/P5eG2XDWhA6QMAkRKBKDpMFj5Inz/m/D5Xx8c9jFbYxjeOx/W2zDo3juIUYC4PZuEawlu81hRRcABt0vWU3LAcFTSBqhOZpTUrKMqikwD/9agkiM19JIp/E82xwG3Jjij4SRRhmuwOEAIB51c9iyheRwx2opLMmk5P8NCqY6Kg4k60pMgj3HmC9bO3gIKR33OWog0r7SKuMWRLZo7jFesUfdwcn+y2ljbEMwdZ/eiu8MCA3tYI85e+u7krJAjWr7QPcZYjHiGvIHm2Bpoft2PIwUiRXMRjblJxgfHNc3JxCBkMriKC9AtQ06RgmFZGIqZm/EsGBsek0zu857ma6z3d0a9mzcs7m/t6X7OGJ+dnBUNhMDn8ksQntnDXIwe/9F9cnZbDrlrxxDqdptzZezzswKspoDjxHAcEwUpeRLGdkBFE89XRL0/1QZV68PgATL6DajKGXuVK1WgR+e8qnb++bjBqdfDY6/zv90OKYFzaqAlAup49nDleFAPxbSXEHHnFHL6sNVdGdMilVXM2c7+cxvbklYjhHUo+zl/DTuj1741UggZQSt72UdtUwAeTyhnlR+z7to41rrqYvPAVrHX6l7xHMfBUVQ2RbYIuvQU8ULHa9LaWjRqD91PkKQiFEJj8yl1eDxcOuhxsZe67I/gsV/D9p7IkPokaY+gqz2xklUwf0maC3+s8dfrYG38oMh2ECj9rzRb45NFO4RV6J2Qd7O8cTtQCZ/7PlxyBpx6HWzYeXD4h9si4NUM8DrEMnsPqHWZkPLAo0tuwHbdSzDTI+CPCq29MJgEnw5R61l6FQdNc4OTBhQcVFKWyiGlH6U68HsG000oinNwAvYXJAE+LcNQJs7agXtJm0egqwNyjMG2IeB5msqiPiwbdA2G4jAYE58VIG0/gmmfgoIOiqgCazlucFo5ovJECtyDxDKhva6FA6LN+E+5zwFuHrWf9vhkZXv8aZfL57OlLJe2LWjdxRnXHj6u2xxReRihDRrRtWvwFddgWwaqomLGU9Dk/SJNBTcxaNTLmWeP4PbtrLUDcj+Hf1+Y5t6Wj2Lj0/pZH7mRruRJeLRuKfpZWHYYv+tVKrzbhTXJEfX+gn7xWXG+jmK+jsVSDPv+Pa7FjI8Twl38M/QGNMCjd8PxZ8EzK/9H9685VfCjkyCdgWg6P85obClcMYDod7GsP6EYMUxpqXVr+duATsYGkQJdHV50Ci5URZeKJP0/cxEeaP5gC5A1WqmBI1z9kG7B3kLppWO+dZLWFBtV0TDtFCJyXM1plijEyRYalokh4vVgesCxDVz2jejdX6Gk7UkqIpDZQ2IHTaGqz81vuzpZfF6ED8+CxWfBxraDosBBoPRub++UNWlPszUIRKF+Aax/EW74Nnzp9wenARS4aiI4LliV2ncFbNUGSz8B1SxD4atYUtOra9DaDm0dEPCAyirshmtIe29CMTzDRgvLhuahdvy6id+1maT5Hyvr/seCJLcqxmxbFPpTMTQFVLtoGDcY1mYS9jVkpBtRxhbxRm4VNFUA4Zj9cyztUHTjUrBz82OYBuv7mplfkcGrd5I29x47cLDtPj9eTdSG60zrZiyV6bdiPlQVdBdsWcNVp3+Aa5dcPK7bTSys5k8X/YD3fOdchtKAyyc03Y4C281dePRuKnzdJMyDY7+/TVUETbTEoSPRT8qCjFUuARRkzAimcgXFUvmQtiBtg1fJuQ87zo2g/h8h5360MaxhCpB0c2K4V/ChLUAdPH0PnHwePPHm/+C4XzMNXIbIcqcpe8lyq4jivo7yQRQ9jtv8CY4qrHrdSXgjCi6Z0CFmPojGFWhKAIc4oKDgkLDcTC34EROCXyJuNvxPAKW3pAR5C01TwKtuY2Pkh7SkPoVHjSHU3jYKfiwH/O678bhzrtHuWlBDQg5QM7+hIHQpS7Z9jEmtv8DYQ254l5sr+lIs3mHCKihogGUPw2FnwIbWg9N4ECi9m5ut8vGinYKs9pZO+oAxRbkx7AIK4Is/F7G6n/vF//g8fHQ2TJwJv0hLN4a9bawKaDZ4rE/gMf6Kg0VSavXcKnhLpXVQB5cGqutPKMohKPqHsaUQ4dEgaaqs7oXZpSLQOWkdBEv7A5JUBVb3Q9SAQreLlCW+cxzwaBlaU5dimwkGkpCxIOSBaWHIDMDAILjd4NcQSThCc7Bds8l67nlUndaoimnDIZXg0YWAeHB+xg+SEiZsHQIcD36XjqmD2wMt61iw4Ah+/5E/7NdtL1h8Dp+97Cv84B/fgonzcwHWuuph06B4bqWPg2BpP/lBFiS1xMGjacPgyZG/e73vRWUHrVFIWUKJVOIXmT1T2SQz2h9QnfNR1CvJqH8eWRfGAcvDRSXb+WjJDuHk6kJUGArA4y/BHXfCRVf8D437L2fDcQo0b4HifdSiVRxIezyk3NegKV8QQFQRtZYMC3pSENTFPLYn7yLs/ip+7Zs4TnA41CZjwaDRz5CRwaNuGVbsHWxvX8mgK9Aeg95UOxkLHLt0pIxn/wDb/itpA0ypaJi6HQo8Yv4sDdz6N1g94WesmPQ7FCUzMtW7A5abAi3Fhye8KObdBrZDeBq8ci8cvhTWtx+cjoNA6d3YTC9zA/1cGW4V1qR/pRCmIqxLW+CzX4HzToB7n4Y/3gebdvzrhyLog1QGzH9HqM3RfviEHyJbYOE4hGGXBQP+S+gtCKCqvxwZM2DA5CooKYUdMejPgG6BT/kIDguAJeJcRwjfGRvW9MGsYvB7IWVKX/WDEvk+QdLaASkkuCCdJxzbAM6HKHYvJ2OLoPsyP8wohpALol7ocqCrQwQNe0mTnnw5tncZ2J5h4SLohs44vNEFh1SAyw0ZIy9Rx8E25vx4VGFJ2joEhi3my0HMQ18bPm+Iv19/K663cPvvX/hN1uxYxSNvPgoNc8BIg64Kh6Js2twKn3j+wbYPAVwRblstMdgVE+DWlGYNW+5PXuUrOMojxDLiu2of1ATA5xIJNIJOLpGQw28YVD9JceTPeKy8wHSNqhT8SttI0LZzcfI6osqRAhdeLkJfzr/wf2DcP9wA7y2HlRHwK6DY+1A6GNAT+gGO0oo7+iSGLvagjAIFGjSFIJERlo1GP3i0b2E4k0nbInmAIvdETXEzaIBPg5DOQbB0AECSpkBbHAbT4NV8JJ2cN4pIcPEAivE5LAeGkiK0ojIA5W7wOpDRwNRAtR4n6VmPo/8GRb1mxLzYOm7NYGXlcuq0TM7y6AKaIVwHL98KR74X1nYdnJb/xHawjtLbAkpuvl++iXmBof23JjmS0ajkMt1lN0SZCGpM94cstM3K4pYATMVNcPiF8N7joLMfWtqFTOi8xY3U64HyYggHoTgMkbwys5WlMH8qHDYbtrTAxafA/T+BhipYs1Vcl8qAkSfrhAPCHfuAA6nKMPzsCDBU6FQh44GUe+8HChjabzG136Ar61AdAZ50SzAwBSjWodYLug2DKfFCqvMULu0KbHwogFu9A13dQMaCLpOQX8fld2Nk/ODo4sCRwZ0HgdMId7v1EehJgl8XAp9pX4HlTBBrX/89hvVtghpUB2B6ETSFxXkJE1weKKmE0nJIeKArAHFvJ6rWjK6cJwlnCNX5JW7NJJKEXofCMjeW4sU2PHJ+ZED720pd+G4DSZqwOmyWIMmjgUOYtP0RUgk3vTu57WO3ccyUJW/5MSfOPZXbXr2LWKQTgiWgZR7AZa3AsaA3Bm4F/GFR30y1Ds7LnkCSR4XWuABJWXdU07kQ05mBV4eh1IO82XMdu6IQcMGSClGE26VKQGVLpYEthG6TTaja+ShmI336iyTcENchEuJzlc2cGhrI8Z3skeV7pTB9Niw9FTZugp27DtxrVpYIXjOlHkrC8N5TBU+66GTY2iL4DQ6cdTT86jPCu3D1Vvj8VTBzEryx/gCO+1EV8NEZsMOGuBsybkjv44h7puI4X8Wdfh96KiJcgFUw3OD2QlVAKIBwBH8PaNCSvAeTs/GqVYLfOxB2PUNAf464dPNW/WB4hLu5rYKtg+0SwE05yHPGBZLa49CXAq8OGedoUvbxIp5VAUdfjeKcimmbxBUo8grvkaYiGR8L+FNQGBWyg2a9iMv6IlHnJXrVLlI2JGzoDXFZ0Q6umtgs6CWrDHQkWOoXeSguOxoeeh66o2/9tcqLweMSEQST6qT8ViByUy2ZDT//lJDftrWKnFUXnQyfvwLWbIO+vLw8IT9UFIuQ4IPtYHrwtwGSPMz1DbKy4eXcot8fgWQ86cFHJ6BS5DUOwv0h61qRfXYamABUie++9Em44Wfj69IXrhJgqGcALjoJAn6YM1UQU1k1fO578JcH4WMXwmevBq1I9qcbqAG8kmn2AGH4wx/gC7+EihK45FQ490hoG4DuAYjG4Pd3i/jMli7B2OIp4e673+3+Aji1HDaPJy5JauDWNn2KnoozMIPH44tDaGBsxqJJ3/+YAa1R6EhBmrMpUO8lA/i0C9Ccf5J2QVLhzqM3MKFW5c1kAN1yuCVexRuZUqLpILgyoKb/d3caByGgqRIkdUuQlGVaafMpDPt4HOdFbOVoSj0O9X7h3qAowt1hdNN1kWK9JwO7BqEzDT7jl3j1j+LYLSjOFFQnxaCXJm+U+96zk+2+QowkrE8GuC1eTUsmTNLygJYGNfO/K1zk3EmFJSljC0Fc/FbPYGY9m98MfO6ir/C9i775th/31PrnOPF7SyFcAkWNHwDPH1FMSOhopsbsRX2kQ7AhUiYVRCkBmpyDwh+KAl7pbrczlrPQqgqk7TtJmxcQ0ptZ0Tuf3tggx9fBnFJBbylrbF5kI4PnOZyY9zdY1mH4jSS2iwrLYF3jK5T4Uzl+kwVKCcAPzJA8TJL0LTfB578I5eWwZSskU7u/RnUZFPhh+mSBA2bXwmvrQXPBh86D7j7w++HCk8BVQq7sZRGQBEJSBarK70uBavldJ9Ak+NLzf4NVLVBfDsvXwW0PQ2kRtPeIY9wtoMNdx0GBGzqS+0jeMKyKhpT2OBnfm+jO51Bs8MTA0MFRhVueikgiZNkQSQvr0ou9EHDVUeV5jbRdSdKCusDXKPF8k7QNcT8XT2rng9XtbI76+V2smriiEVIMtiUKiZh+0E1QDVAOejjsFSS5NXApEDW/xID5bXQVVDNORjuEhHcTQQWq3dDgFa7eCVOsRVMDXxqquqG8H0IJ2ND4DbbXzKS6+wIBcN1MVQzuC21mqndIAlwp51nk3PB6xPod7IEjr4W140jwUFQAhUHojcA5x8IJi+CIeRBPi3xHR58glOiY8hkhoBaISPpwgDKgAtgCv74VvnuLUEz86nOwZAF87Zfwy9thICqUExkDYv+DJaAU7jzh3Q2UeIeAkuHjT9WruKq4TWzS+2tNeieAkgEUSmbhAnyw/lVYcjxE5eKeWAuNVdBQA/OmQnkYJtbBwjMlUVlAOaJqTVz+7wcCQvNBEJGPJ5bXT4Oc37pUjBGQzMyWwC0qwVRIft8r3mfZq6Jmogm8tBbueRz6o9DcNg4O9Nty+BDQmxzfBAhrkZdXp99N88TPo9mrKezNBtru+Tq3JhhZ3IDNg/BGz/9R7f8ZZd6LMJQ7yGj89YStvHdiv3hPj3xHC7ZrPh5Jl3BTXx1vJirEgLhS7xg5798i/DeApA0R6E7J2KI8QBo3VzCQmk9toIaaYDtFbnFN2tp3V30i6zF9adjaCx3WS4S1JXidAAPeVFU4xatnb6Ku3BTr0ULkNTJgRSrEfWYZv4g0EUmHBZjV95eg3wXzk03csCVrSVLzBGKtnrVr1587b2ng7k/eesAe+/sn/sSH/ng9LDz0QwSCv2fIDe4M36zdylcaN5HSFZ7OFHPHYDm39DeA6Ra0o5nvAGBS3sKg/Vs4tpirFmlJcqm57J6qAqb1CD3GqajuQ6jRVzAzDGEPDGUE+FX29vqOpA/P7ykeiuKNfpp4AUsLerkvsFHsaZ69ACU1T/jLC9v5+U/h45+EmRPB54aADy45GU4/Huqa5D11SZMJeX0JOWtVlwRCLnL0q+c9y8njqdnzPJInqRJYlcr7RSUfK4Atq2H5amjrhlfXwPY2aOneQ3mbYg98chYcWi7chcezXBwH3Mr52K4vs2vafDQHStvAPzj2elOUXFKHNX3QHIO0eSxhzzNoClT6vkax55sM+rikehd/m7FRvOdQ3hjGYJ0e4O5UGfd1l7EpU0jM8oKePAiYRoOk/pSIQVYQStao+SUi1rfRdEgNnYlPfYiKWqhVIaRB2hF7Y3YIFUcAXkuFoiEoMCFSDBlrGeHB76Mr92C6ubVxHZepfUKp7M2T8/KB0oCUqeoh0iXA0ro8GaiuAuoqhcz25kY4ag584D0QCova1jWzhYKadnnPrFtsNnY+S49JSR/uvH6kBD1QLK/xyMMU37W8Bvc/DUfPh54IfOkX0NoN154DVeUCRFWVwge+Dal3qS5Y4bazD1qU9tua5GVOsJNVTS/svzXpnQZKxVJLkCWOEujaAR++Hqr88KPPgbc8K2DK50SkZUjL03Zkmacjn4kk8kF2q585/H+2L5a8lyvv/5QkzqxLoUu+dwXZijmiJaBzOzzzPNz7Ajy3HLpGM65pRfCROTCjCNrMnLviPsddAdX+LZ7MEWj22WjmZCzdGbfQ5ddUUkaEbbEkvcYK/NqXsMPf//Gc9XxycYcAf4Z8t7Sc4wI5foPw91gl3401sSZaLixY+w2YskX+dLDcuy88ZT/clBw1N2HZUlCKNQokHCBhUFOEynidjEnyjxEamTA30BB4nAmhr6Kr0zFtW6Qu3o+h8WsaKbOZttSxbI/8hn5tVlW52b7sws3Uh03BiLKWT1lcXQieEEtp/DDewE8jTUSHwuBOgTszfoE8e57qCIHe1skF9EqfWmU/TKaONpLGHAX0DCgmB7iQohAWskqAnLtdTniLDTYVO751r3/uXm9TcT074x1oivYWcIgjFLEO+HQ/Je4Q5/3yAzzY+uinqW/68ZyCfv42dSszwymxJ+mSfjKwLhLgW0ON/GOoTrgzuVOg7oe/83ChV7F/7zaG6v5s5IpwdRrd9HRuUb0T1QKydZJ2xmBXPGdJyhcCI+k3KXK/ydzSqwloU0TwuT2+YVIcBYU+TNckMO8kmTmZjGvDc1Nf4+iCWG4P3xtQsvN4gYvhesfP/g3mzYCiIskPCiUvGZDX6/KzLo+MvJeWB4Sy5TcU8hNnS31oHv9x8s7JAjB/Hl9zyfsXSF4Zl+/hgu3r4P6n4IEXobsL1u4E3tcEl08SY9+dYtylBhxA0R4n5b4RnDvxp4VSznSPYy/TBbh9sx8GjPegOXfQFPwu/sIvXlLcwt9mb8hZCpLy/VxyTCvkWHXACkJ8a6CRe4dqhIuenswbxLeqWFHy14xIemS5cx4b++QHmTFAm/POYjhH0o4uY5L6UyPTsusKxKxv0JH8Ko51NU2FN9MYAL9HJNIwnL0rGQxdpAUP2uA2z2NIuw6PfZLXdlg/4wUm6AkxN569AKWkvF8ttO+EK78GWzvh9KPh25+AwqlyLcelvGRIOQOpAMinAyVvizPzvhstt2WvYZR8mZa0k5brqTIPhKVlPwKSnzpCltz8HDzyHPz077CzU1iM502BviEoKYAPngNenxjObJ80TThy3PQoNPdA0DsOMcwHzS2wYdu/EEZ884nJ7Xk6/3eTusGLEC0OtWG5cgDpbcjSOS/UzXGBvpzP6X8aULLyiCCcZ+XYLp+XXZCZUWBHGcVsHHmunddXdR9AaVSxepG1R76TliegpvP+12Uf03ITKBG/bXsRLv8ivLwmq9nzws3HQblXCAwo+7lqnR+DMxHVSeLgHpd05Mhdx/CB49Go03vpiMCbsd9fOrl7+W8XbiXkscTmYY4CSlkhIDvmAbi9t4Jv90xiXbRsz4DJUQSYsT1SyLOFYOjo1GpDLPH1EVd0cCDhaFQpaT4QbEXTHEx7D2Mi56xEM7gzUcGTiRJKNAMU8CsmO+wgb8RKhTDuaELYB9CM4RJF+yXsZ+deVUTAeWdC1KYa3TI2lHp+xNTwZJJWhrSl73ddKkcDw6fg0qFAjbI13lXV3fLlZaeuS9eXW0KL7MrTlGUFMVtu/nLHiJZo/KSjgR81TyQWLQBPGtzpUYBJfrZcIiYAxNwoFjg68329TNRjxB3xrn2Wi+N9/VwY6KTfco2MRWSkzK7jYDtwY7yWNsdLAGFRCygmr6ZLaEkXCHcaxyXWh+MIt0FFEu3+CujCCgHNMiOaV92dItKZypKJNX8pLg8WdvR2xXVNH/fUC1nOIW16MU0PKI6FaiZxMrGigmBaNTyFfdu6f/XRxuYnfzljm3h2Mo+OvHIvM8U+tiYd5Ib2Rm7vrRHxGWMBpiy9Wm6wNTEmmgEOaKrN8YEefIqF4Yh4uZit8T5/Jwt8USK2vnvImpIDACHdYrPp5+bBKlyKg4qDpjhYtsIz8VJStku4CGbjRVRLzE9WqHw7AFdXIZIRcUkuZXeB3XLArf+IqcFpuIgwaPtRsfc9SS4xlormgGPhSjZjabNA+82Hy7Y+8uuy9SMFu30Bpd3WmDyvRwp5WVe57Lh6yZW+yIIb+x0ASqa8Ph/QKaMExhLJQ1OCV37pqXJuaDwHfCkYzIwfJNk6eAdvwDt0LrbrUjSrBhsFRx3nfuaAR1NwKRlSVgcr+u8gHXwuNIkPrF+4jFp3RvRRk/SSVXoOSQuailDchcT7vREL8e2eRu5NVoPjBjW1D8WaIvmOI/a57L6FLWhpeM1pVPnjHO7rJ2Foe+XFAuc7PB8vYdDy5p6fBVu2LufDEmBKKLoPnCVJcUR2u6y7XX5fdQV6rRtxnFOZEZxLYagWRwmQNuy9lpVQbLHHoGrYmo3jxHA5G7DVhzACT3+sdO0Pfj5pg5ir2DiAUnaNF+TJQ5Pl30QeXVh5ltX8Nf9WgZKSR2NZGS6rUMjqleLyedoo+S0bK18l+t29Ep59AebMg2mHyH4j38cl+5LJ61NMrlMPMJ7pDkLHRlj+EvgD/yKg5KzOekfyboua1eQiOPAWpfwF+FbR1t6AkgK4CWDRKLdtDYc4Cq146ECRG/l4gFK2uaXVqFcudleeJOP8hwAldx4AzPatVGz83/kyPP8kmIcV8/RFx0Ms+la0trLYxXhSXDhS0HKDmkFRLE739ZOxvCwNtHNycSeJhD5lXmG0DgsTnQgmzZgMjQmUYvJvOLcZ3tlfwdd6JrJhqEIIVK40ZPxy4zYIaSlO83UTsXVmueNcHmyn33ZRb6aY6E+I9ZOf1IM8IWMvQGlYyMifEwMGfC5W94ao0tI8lSrmjkQFE9QkL6eL2WQUioeY3pzwNx4mJuKPREFG9x6EBMsRfv+aqmHYSq7o6L4tuzgqqKZT7krYx3kjpEwP7y9t1co9mZJKV6KxQUsESZIGetBpxosxrInLB0pZAWqC2LSHBnV+vrOe7+9qIh4Ngzcpx8kngAo2k/2DHOnpp9nwcUGgi5O8/bQbHuYEohQrxkhaUkfRiTU2UBqeJ6mlG7Z+KbA97WeH7aVMNfhLtIrVmSCFmsljiXIGTWmutTygpXKCxriE7wTEZECzM4bApmki2DwdG78uzVbB9EkAaTPFM0idK025YnN1SauiqkaVZdpFLpdX8wUC2hxPpNeXslqG5yQLlLJjkHUP8YuxWTsY4DtdjdzeVyeC4j0JAUwst3x3m6P9vdS6UyQcjQ+E2qh0MpiawiHBKJri5OYi+zw9b/zVUTRj5QkS2ihFlCZoaYUZIqZoVOoZ/jlQzvOpQkxH4cl4ubjYdgmhSksL98G3wnPiltCMjyW8WY5IM+1SCkiaOtqeCFT2xfQAllIfGjSO9UViO6MFnFbU777A1zKjx9KCHrcTnu+JmhgMYdGKTct+A6Vsv5vlfmPmjWeWDv7dQCn/Pk6e1dkL97prOffZk0DtF0XKnf0wcbszP0I1p4AyBPhw2H+pP+PX8fmjWLHemf2dd/1x+qaXl5RGVVIUAT40MsTpJ4iJLr1DivOAUlbI1YSguyIR4luJRu5NSguTmueS5yhS4eQVe5xugOViujfCEl+EdstDg5bimoJ2HAcsTSFpqdSF0kz2JoSqXRslC+TvefLt1ySD9Fsu3KoNNpQqBndnyngkXkKdnqLd9PJ0vDS3Ti1dgDM9I+/p7D/tqKqIZe1J5tztRuxXDmjKVTSFLsbvbiWaLsLB2ut2Z7oVDL+DKxVRFKO5SU/7dI3ZBnYopGWq4xlf6+1Vb15ySGWkd7+A0mgptjRPSZ5dw9n1+68ESolR/ct6z4wYEwFkqJbv1Jf3jplRQCl7rzgi3MM/ThRiSl5Q+jZk8P0GSst5d7ve2SwGXjugJtz8jfrAAqUCbC4EzkblEBwqRj0pgcI2NJ7E5BYcVo0bKOlSo9f3XwSU7DxGWi61DgPwoTUz+f3ANHDH3gJYGoeLje0Gw0OVr4/T/b1cVNDFBFeSRj3VpLuc9+FwMjATnfCwuVy0PmAtGg+Q5i9Y9BCU75gFSgV5zFoK6P/sr+BTndPYmQxyVridRj3JZd4OSlwZJrqSI1dAVjvr5Glg8oGSNg6gpORt1q6coEcoD4DnZbVqT3vow0W34+bvsSp2mD6eSpZJQcsRLkd7kslURdjao6k9F3y1HCGIe/R9ZPSQHTN9YKvMDHRxYbCbswK9FKoGEzypI7C5GBdHozARk0Be2n4TaEfnVRxux+I+LKxhoJRd3zV5WjMvDER1fr2znq/snEqYDCf5ejkkNMS57m5CXpNqPZ3TjuUzncwoIU/ZT6BEnsBm5jExTx5dyOs3ZQK4FZunY8U8lS5hTSbI2lRpTsDQMnte85oK0aSYH03d85oJ++Xa2he9qZDxgZbm6GAP7wt2caw/QthteMrcxvnYnAMsBGqkRTfL/JI4NKPwNBa3YLAc9xhAycWIOJh1gwG+1dHEP/rqmO/vY5Ynypm+Pg4JR6kgTVCzcu9h5AkWdt6cjAWURluU8oFSvkBuj6IfLc/ir4hSaxsTAfw+m9uGKlkfDfCMVcRAIiRAUzZJxb6ylGXXSMLaM31bjoj986rs0W3VdIHlpcw3wMn+Xs5393BszQBFPqOeAa5A5zRspuFQNEw1oqVw2IjK4zj8BYV172qgJN3F026Fz/c28IveSdgoYq9zxunnregwZvXefTRLlwo6k1nuKBcGejmvoFVrLEqeH7DMi0kxHYVSwIWChcUAOutReIkEd1LCdlREbJcv730TORJ9MxXkG/EJ3JeslsDIBM2kVo+zJBBhoXeIi/3ddJhuGl0pKr2ZkWPk5MkQ2flMjAMo5Wf7JU/o9+bWTsJQ2RT349Nsbhmqok31sDXj55VYsVQGuQTdKNb4svtlwwm6FQGY1D0I30UKFKCRsEDdg2DhqGK8FNtp8A86S/0R3lvZXlSSSpxYrWaOd7vt401bneBRbFNRHEWxUVBoweFNLB5C5y4U4uMCStnxK5fv8N8AlPJplVFrwNwLUCrdD6D0b2j/C0DpwFuU1Ld5fT5Q0oE4ChqfB76AIqN1nL1cm9N4Po/Cx3BY9a4FStnfshqVlPj7we6Z/KF1Onhj+2me3wtQst1gufG7BvlqVTPXFbZRYJigUQP8FIP37NccO/wSN1/ARZxoHlCy886Rwm9/0kVHn4fp4Tiq5uQ2pQy7A6Vk3sZ5IIFSUG5a+edl8kCd/C5lq3QmPdyfLOO2ZBWvJ4vB8okH66mR83FAgJLskOEHR2FioJufFW/lTF9vVkN3AiY/xWb28BSzhzGwh4WoTiy+iMXNw7F0WaDkzhOMXUAAdrT6oBMafcmcIGWPEr7yBWdrDMHt7QClfDp28q538hQukp4SaY2VqRD3ZMq5K1HOjlRRztIyOgvWgQJKjirXgMHZhW18u7aZWcSy138Cm69iUbhHWtl9vpZh8xH8rBgTKOVZyi1VYWOXnyolQ7HPEOPll3uVmTcPRh4IPtBAyZDzlW+tzZ/3IMMJRGI+jce6S/hbooJHUsUkU0EhHOtZS9MYBPx2gZIhUlm7glG+UNTMx4KtlHgMUKjF4afYXLBXutkduD0AXE+SnQSA6e9CoJTn0vZQfzFn7lgsznelxgeWFIW9um2NBZBMH7jjXF+4g4+EWqn3pit9buvbWFyOhWvMuVdH0YSHB1H4LINsGF6Tttzb88uPAK8kw/zYqGemN87lvg78ik1VYToH9rMgwx415k4eX9aG1bjjsiiNWBtZpY9nFE3BCDe0oYxOIq7yUrKQP8ereDRZiJkJCguYnpQp0Z09y2sm0KPsuRKECRQoUKhAZrSSQS4+ww9KhjPDrXw1uIOZxXHd77U+T5rPYFOAM2od5fMchsdkCI0fYPB9TMzhtXYQKB0ESu8qoKTw9iO5RlqUZpDkQVQmvA0L1zeBr/1PAKW47I8XPrR1Br/vnwHu/XHDGwMo2W6wPPjdg3w1sJ0PB9oINZpiI+jlanT+OGLWs31LjxK4PGOMDQyhcQFpnkAbBZRGb+bxvHulRwnc/y6gZIzSHuYzTBUyukqH6eH+gTJuTVbxeqJ0pFD+toBSPkDSaAp28svirZxe0JsdBwWFP6FxJWlywdpucolE8tdnOm+cVLJxei8B52PThT4KKOXTThIRzGrnCVL5jP7fCZT0vLki7zsXGJbK6/EC7opXcHeqjJ3JYpEMRE/IWADtbQAlRwgqpg80g6X+Vr7rbWZGTVzEerTRhM2DaEzHkuOf7ZuHsevE2XnnCYDxIxw+Q3oPQIk8kJjIG1OfXNPWvxEo5e/1AdnHDCKRQUp4PmVslYf7S7k1XslDyWIyqaC4zpUc2ZH9Bkq2oDfDBWkvrmCUzzc284mqFooGjWxG0ivQuQlbiixvha+luQ4fv2P2PoDS1v9SoOTN8eqHBos5c/sSwWvGA5bGC5QsKYR7E1xXtIMvh3ZQ7U+DwzVY/AFnP2ZGGUEf30blKzm3zTF4gyOFVFfe7/myAaNo5V8BlKy8uc8qPfLOtTVIaxoPRkr4S6SSh1PF2JmAUNa4krsrTt8yUHLEPc0AqAanhVr5Qek2ZgVi4HAUFndhU77ftCPepRWbc9FZftCidBAovfuAknoA7pFbTGfjcO9ez8t3u9H3amm6G4vzKXqXA6VEnqBlwHUdM/ld73TwRBmfi4Ode0FHA8tHUI/xxeA2PhZoIaDbYuwqgAw/JcnHR8x5vn9x6ckQPEr8E3sVeh/JZW3aXbP0URR+PSZQyo5fLO9d/1OB0uiYjWwQsQm2o9Abd/HjaAM/jTZhZIIi2N5MiRil/QFKiiPigWwXk4Kd/Lx4C6eH+3JCsU0xCk8B84gDwclQdJQYwNgLkNgwMtA0AxQthvApoGgQfQH6nszOVz8WR6Ozbo9AKYqoPcF/OFBS8n7L3zPkGlobD/LJ/ik8Ea8TEoc3JQqbRdP7D5QssTGcGWjjRwXbmOpN5ICAn5Po5xF0NFKA4oLys0GvgNRGGHqK3egqC2wqloKrDjI7IfIgqDyKxRmEsMcESll31HQeo/9PBkoF5AKjZRpr261gGfDwYAmf6J1Mc6JcANksYFKU8QMlvwIpFZJBvMEhPlXXzGfrd1IQtsQ47QJsfoTKp0YIitn31vcg0Jp5gpiexz88/JipfHqvQGmnHCPjvxQoyQymj8SLOH3NYcKjbl9gaa9AyRHJCww/qivBB4p38PXKZio9mWxarV8BHxmxx+THyDljrM98WcE1/JgHUThrj0Apm4HQRc7t2vMfCJSygrkpvw+J8yxDIZNReChewq3xCu6P1ghFnSsv9mp/gZJh51mQTE4NtvDj0BZmFCWy43QVCn8afjcr7x3VvYgd9hjnKLwPm9voJ5ec4yBQ+o9rOgfb+MHNgSpDIIjlFBzuHZNwlTxrRaAMtBCkWkUhOi8jEzjk+ncecAdw4Zi/a7y7chrKDfa3NevAgd/1zADv0DgtSw4YAUDlgoKt3Fm4LleXI7tpxPghziiQlGUsFjDtn1B83sjfyh6ATUtHgpvcZvQrFDKo3Lgbs/pvnZd8RpEG1eVQ7s7w/fItfCG8g29FJvDrRBPpTAE4feOsFi+zLCWCNPp7+HX1Ok4v6BsJEDVcwLPAbBJA8dEw/SFQpTZ+12cgskFsvNkg0om/gsqPjHxU/72w6VxQKAaeBw5DZfNu9KOOaSn8r6KTrKVtViDG474VbEhs4vrIVJ5KNEqhPjXOTVACJFun1DPAoyUrOcQfHZncJs1RmDw+DGrVIMy8D0LHi99jL8HAUyNBewawFZh+OxRfKMHGdgGUHE7F4T4UzhrTov/fvK9ZQuBQcVB1OLuwl7MLe/lnpJzP9k9ke6xMpC7XU+wzJZTiCME9VYCipvnCvFV8oW4XwZCZAyliCm8APjXCgucrAM0Ndgbsod0VQyYQqge9DsxdEG3JxcxZfIoNmBh8fo/LxptTbv3XtjScVjTAI02vcFrzYSJWZbxueCMGQ4V0EN2V5KrKDXy7dDvl/kyO75v8ChcfGRYobR18IXGdHQcnNXJ+kgjLcMF0UAJCSZQYEsoChTOBh1E4/V0lj0nll2Y6+HSHC4p7uCDcw057K5/qmcg/B+rA9oMrsR+Cm9zfDD8oDieFdvDL8Bam+uI5PgJXgARJFpBRhIIPJH+zxgaDjiYUUapXTJhjZn+/FQULh7+Pae07WCf4P6KpB4dgnMKGhsjkUY1Ig/hWjxrARyM2t4/J5LObpacBZj0K87ph9jZY0AW1H88BqLFm0uE9ZPhKlvmOODKMv97Q3gTj/7TNUoKlD1euA6NgH510RFawdAmLQl2saXySO2vX5TLTZQutebkCi0/viVlS+5kcSHLS4Ej1cdFZUPHR4UDuMUDFH0izeBhcWHmawAOhSXH+jXORD5oMKNQMfly5me7qp/i/srUyg6Br353M+PHoNh+auYY3j3iZ02f0CQtpsaSdQsDkLzjMJg1UXQwzn8uBJAA7nRv/FFB5WQ4kOVaOSRWfAzWfz85XMRb/2I1ujDxBUXkX7GPyfab74zxZvYJN9Y9zVLADUsF9zK89rAGvdg3xu/Ll9NS+wCGB6MjaOX7Kgb8Pr2tvNSzYkANJAHZsd22uHoR5q3IgCcCK58uWZ2Lw3WFaGX38K9f5O6mIkxb184u72TbhFe6sXcYUb58Q+swApAOQ9o99JAvA8LLI28rLVS/xneLtBPtM2IKIEWoDergI+MKwlj0OVH0AFvTD3B6YeO9I61JGAt0Zd8GcnTDjRZizC2Y+CFpxbq+z+BwWVxJHpKiOyiNbuJx3Af04Yj85tWCARye9Il7I8I7f7VtxhJLBCHB15SY6pz/NHyZspNyXyXkp2HwGVYKkBMItfPpdMK8f5vVC0RViT8vPOlhwGCzYAjPXwIxlcEgPVF+dc2F1OA34zbAyYzTtOG9zTJR/89xmQUwGGvwp7qpdx67GZzi/eJuI+0pLkLm3eVKkhS9dQIE7zgvVL/B4zUqm+uM5a6rDEcCfhwFsEpjwTVgQgYUZqPzC7vqm7LWTbhfnTLoHDHOkJVTjVtzMGvZGGX0ciHXrcLC9jXbQojReQvQhzL3221h02c0kwo9x9hDYbAKuEEx/DHxTc99rhdD4U6FRar9R9Gd0E0Vcv0kbj+Pi1REucFnBRXvL/Q5iUwvUISo1FEo9YTZhbAaHFCJB6QDC2aJ9mE2+U4QqN/pfN60H2+E3vXNEBbOxNkXbzXGBZj7k38FpBf2EdIsRWeuEKbscjR+N2d+sSbnobDlX3bB6LrgaYdYLoOhQdCJ0/Grs+AuAGL9BYRF2nniXb7ZX3sJ6AhWFIqAeqEEhjHDwccsjm2Q6LuenB9iBSBifeUeEQCmUF2gGP6vfwgwlyge3zwXd2b3ujeKIdNIZH/NCnTw0exXVZelcr/15u1Wai7G4eDgGKQtYjU7QS8UcZAc/O65F5+QWy7ojBQ3NegnUEBSdDG3fy/Z5Hl18Dz+fH0E7Drn4l/Gu45HMyYWAe41ABQ5hhDNWtoZ6VpUxhHBAagd2otCPgv2O0I3EilO8MZ6f8SYXOtO4s60OgrGxJaFMADSbDxZt5nclm0WvRwN8MaXfQ6NmOCas5Ghw14LVL/ex4t0H0QQKF4J/NthRsJOgl4/UCGlAis+T5kngqVE0+3aFNT8K1UBD3t7mI1dhK5tQPoJDBIVdQCu5Mo8HVhjJc+e8oKibC4q6+XVnLS/Hw5xc2EfSHlu/OWjrzHPHOKWwX9xjy6gx0Qnj4cfDmbYApv4SKj+ap3ALjOyHA0y+CwpPGfmwwjNg4s2w8eycO5jNz6nlKcK0DFsXsy510bc1PmG5t9XJvS1bGdA1vNMoJOTe1idhYRf5YuuB3NtScErxAI/xCqdsXyJqULn2lg1P0lCqkHpPP7+rXMVpJf25bGe5Ps5D4Qc5V+jJMPUR8E7MO8eVG8c0UDAPZr84UuetuKHpJsh0Qd9DYiU7XIePJwhyz4gxycoEb2VuBM1p2JQCjShUSNoJybnRh3mPQ1TOT5eUDXoA64DLBVKpVedPc1dwHa0lW/nE4ETu6q6DRBBsa2zzQNqF3xfnB3Wv8pFgW87tTxvmoBoOvxpWaOhemHonFJ2Zt0eV7D6OJuCdCkVL5drZknMBztGZRpjfEOboPfKRt84FPChUoQyXmimUvCfrBGegkJZUGsGhFWiRczW2S/hBoHSw7XGUssVa3+5icTgNlfMYS7medXOovjgHkvr+AbFlUPddYbat+AD03DgyqH40MzD4Oh5OyxOjc5lrxifseYFDgCUoLCDNXBym4aDt5lKWT0C7Z6/KAJuBlagsR6RpX86BdsCQYOkX/o0cFR4g6tfx2PYo2UPBcuCcQDclbmNYA7Xbe+h8FoXSMccoGy/lKhP/x9fDYCe4OiG1TcyZGtjdF3jkHC1A58N4+eWIFKnxca4tcd8yFBbhsBiYh8N8FGr3ObejfcxVhnBYh8UKFJZjsQzYeMDnJg3XVnTiJOFDHXPB8YwMuDUV0L18a8Javly2XYxF/5h307D45gi/aFc59N0H3T+H6U/vPlYqoMsQzNRGiCwTzCuxFoKHCbCkjqCTz2LxJ1Q2j1jX+TEQ+24TUVkCHArMRWEeUDjifspeGFD29zQdKKxBxFguB5ah0HnAGJbUkOOBO2Zt5ELV4c5dDeA2RoJNVCqKB7mrajVHBgdHxqqM9Lc/AoWrRvRPLxfAdO2R0PQ7CB09dj/0EiFVrDkGaj8PJReOPSbwZbw8Nbx/Zr9P7dduPg+Fw4D52MwHZqDlpSpX9qAgYYTQYgHbUFgFLEfhdVReQxm2nxyY+THE/HzE08pHgq0wUQrIe6Jva4zdNRfM/wUsCWIziBjLYZAkJ9TJ03ZngOKTcyAptgy6/wC13wJ3DRQvhdB0iG3IZsUswOGzJLh+2CrlYmRdqj31OxdzFAYWorAElfnAfBSaRsS6wJ4VUTnAnMBhPRZvorAcm1dxWMuBsj8m4eTCAR5tXMapO/YClhRHlFGwPFxdsYGflm2iwGXl1uvIPflreTwcJn1dgqS8DcOxRvKjqk/lBqXtO+L1ar4q/i+7FPofyo2Vm68B94ykT3Ixe+NrdVIuWITFXGAeFmUj5lAZQybYfc/qBdb8P3tnHSdV9f7x952Z7QWWTinBAAQVsbu7uxW7u5uv3Y3dgYHYha2IBYKUKN257MLmxP39cT537pnZqSWMn5zX675YZubWOed5ns/TOPyCwy/A91KgVp/CBHQqqeP1kgmMiszi2zZllDmpG+8si4TYomklW7Su8HMbgwnzdC5RNo4bgLpemagkxVlC0p6MAM12MMorwJLXE/OHfN62HUFOIciTCTgqOUc18wgAvYGtcOmPS1+gL8G4qTGz3HESMNx0ouJtLj8BP+IkqPVrFaW1Iw3gWx0jyJlptXOPHxau71P7tEtg8Wwo3RpaHmbAeH4LqF/aUPh41tUYe7KcLXEYmXTvTETXCthPx+44lCQwZIgQYBrwJzEWAeUEqAHqVJWnQLb/Mkz64XqYYKk+xOhDHsfKGrMch4+AYbh8gMOyVQZ+igMORlyOzJtvbPeRzEoVeTRMRAzQFoeBaYVGXKjFfLZUAOTlQSC/MU98KnU8GAc8+ZbtLf3YEDgAl/3IZ+s4YPMV5hpMbalpslNW4FCHG0+bLMChVP1ROgDrE6AlUbYCtoqHcTjMwOE9YBjwBe5q2PkCZqc3mU+P4lrm5OVT5PqTXBsL0KIgyj5lS/wQlNTjKAL0tGxlMOcaWPAttNwp9Xq5WPHgBWaugyhWXGuZ2BTWoYrTcaxEdyet0uvvHJftgAOBfYjSM4WyXA78jsNsXJbJxl6nVc/X2zQDmhOiKzF6EFPArsPuVuLzT8A7OAwDxq3y2njhVQXwVL8/OaT5YtyoQzBgiDLqmv6/+7RYRml+1AfhqY00ZyTQcj5Q8y382hdWTDXgOtXIAyKTYOwmsGQcrNs5E/3tSIydWc7n8TUrzckjsRdB9sVhb2LqEZRoR5mNy2RZvJeJGur1XT5RinEoU/+aHvI+rUeA9XA5TDmOdUT5lADvAO/il/9YdQ+TvUuyjaIU8ClCE1ZIiY0nbjcz38+6Csr2gibbNbxvMytkctb/4I/3Ib8bdLpWNNgTKif6aKKc48jjNkLMAe3yerCgWire3ZUwBxBkXwJsH++v5Rsm6mWmnEqMJbgsI0iteJvXvKBUsqc9sD7Gc7sZUTYjwKnUAQ7zgfdxeRsYDkld8BpLN7WwR9Ny3u/2A/vM3NwoRME6EioYRJrSqXApT7YeyR7NlyYWFUkErANwOTABJOe1gnA5zL/DGEqTFeLCAmguJbZ6NEy+xsxGy6OhsAcUdPW9ReacfsQ4DIfXGxj/0vM2gM2BA3HZF9SCwTa4BakE/sBlhminUrLHS/cvwEQ4lOHQBZeeQCti7ITDTvH8YBiPwzvA28APDYpKrazC5MKm+cvZtN1y3weZ6n0jeIU0Gn7rcnIicm4pmrgBOpwPweap5V4AaKo1qp8LVSNJaSSPiX/mWYoSOSmwRcCuwP447IVDxyRjKOJpvwPzgGUy5tSpAXI+DoVAM1xaird1A7oSpStBDhDtRAnypfjaMBxLqV2V9VmrKP0/Ga4FiFcdzK9PhN1z+i1ANAx5UUMK0eU+qnAKMvdZMucfAlKU7L4EieAvAOwNnA7sTYxA3DIUYywOXxFjJHlMBGaSz5J4T5NAlvkyjLk1ATrj0BuXAcBOQG8x68PIpx6Hd3B4EoePVzk8IoCpHAemPHG4kedWcSC1lOWcuedagcZxS18s+30cNmIuO1HJF4AJ9mmXkkGX4XAMcCrQz7pGHQ4jiPANJfxELX8QYzamI1d6UO/lJTjaDTE6UEJ3wvQjwgAC7EyULjicDZwNLCHAC8CTwPhVpqMI7NJ0mVHJXRI9kF5+hpNBcEc4skEVwPJvBZWKciTCNG6DxK8OxOHS+GK6aeYySg9inIrLCZg6id51FhHgKxxGEGU0LtMIMAeXSILwJ4V1L4AJjKilGJdO1NOTAP2JsSUOOxBlAA4DCDBIFvJngBdwWLRKvKkOmuRFOWKjJSSEZmF5F9LlOAaBGjqxiH0S1iYEVI4ya1uSl55nhYAV483eLMnyrHlABYcwh8/jFejWww9gTFaq4HRcDgIKrIIck3H4Qh7UcQSYCSyMK6NOGgNLENsabEJdXXoRoz8BtifKAGBfouyra3wCPI7LOziEV4m/FWCClcI0xrNpG9AOopA2ceAcxOSKTTkVZj0Jmx+aeq6XfwtFfSGQB+FJam+wzJrnYDLvb0ZT9qOYwfLrmGC4hkaHIlwOIcCZ1MvwE9RMu3wPfIPLj8AkXGYCyxtUlkz3riYUuS0OXXHpBwwgwE64dAMG4jJQkuJV4HFWpSpuDezdZinvB39kn983N7LZkW0qVsimobm83HYs65dWp48aMDzvkIS9lwcs/wJ+Pxny2yYqSnFDRT3MOAtKd4Wq0X6hp2iFrhtKxgQQ5FAcXk+ojpkK6Lp0xOUkHAYCXS2DXAXwFTCCGKMoYAowhzzqEnypTkYWXIBLBxx6AJvgsiWwMy69celNgCsJMI0Yz+DwPCYMedVwQb3op6SRRm+zp3clZCmIISAyB8bvAZXfwzrXpjfKFjQ3OWQAy7+C2urUaRPmXv2JsjUwIuMcmrEZDqfhcgTQNM67gswgylfk8z0BxlDDdALMj69wOmyQ2EqjKQ7rUMgG1NOfPLaVQXUXHffhMoIAjwOv48ZbGa9VlP7zilLLVdScTYnhbVlCQfZZt+ILYq5ixT3qjpjiAdkYh8MOCSUhE5+7lCgDcbmUGB31mwgFfECY14jyOY4sgqsWo7pIxy/A82LYnQmyKzGOAHYjxqGEOBSYToTbgWdpTCBNKoYYkX2xppHrU8tuKUMaG8yt4wuialn2AtKkY9XZq9VEgPZsR0cpSjHsilTg0A24FJdTcQnpWouBN4kxjDxGUEAlFRKodY3YyzYbd5lFPrMI85V6DwWooC8h9sLhSGL0JcAFwAW4fKt+XZ+usiJbhl+C1/4uL4NwdWnJMrZtMK+ehXD1WrS6S3iPaFAa1wCM7XG5ljC7WjQ2CXiFIB8SZDQxIlk8uJnXyQifyTre1/uVEGIr4AAiHEaQPrjcTYQ7CfIMDrdjMlNW1pBj9nN4JeYzylZSHpIBun/tTO9rl3LPZiEuZhvWJ7F3VMzyYzkcSy1X4tJD6+YS43PyGILDcKJMbTQvb0jP5TrGAK8IwLcjyI7AocB+OOwO7E6ABcS4nwiDcShfKdDnnVO9EopSBGjBzgle63xg2UdQ5xpeGSxKrSgtfQ8Wvue3lAgBBb0sBXpaIr8MAhXsyAopSna4nJnzNsAFwHlAiXjlchyG4fIWDt/K0JCerrPPX0zW83m4fE+QwYSAajbEYXdCHInLljicApwCjAZuBt5cWa/F3kVLea/VT+xb0R9iRmO5qOh37i76w/hYlmYxbLZlt3hZdICQA7Nuh1oXmvdPfY7rwvw3IPaGHyFRb82ZV2QoMdxqF2KUxk2KDY1AmxLlKlwOic9kgOmEGEKU93D5GYfaBvTcOH5RJ+PRNOBTXSufIANw2ReXI4FuONxEiJuIMBSH23BWQaH1PEZ1jVSUTH76LgnlzfOBubdDdQxa9kmvtYeBZltBXntxjE/Se2Cc+MzsQIARCeXgE39/EC7XEGRTa95/wGEIUT6mmAnxNgkh8YvG4QIwHsHxBBmPw5uUAMtpTpTtCXAwcAguWxNka+AB4FHgftHcWkXpPzk8Alm0itcxYKFfxmIKHkGEF0rolECwFcTmQ0EH81ntdAgvyQ7mY/TGpQ1BWUoNcy0AzsfhKqI0EwAcDzxClFdoQnlCxaM1M2bi8DQuTwNtCXEEUc7GZT0iPEqA/+FyI/DwSiWyF2ICXupobPJ9gDx6kakwWzxmWOVzS7eAbsdAQXfIX0cWxqnZwwWcuEUosWpXgE5EuBWXYy1L8vvU8SjwMY4Fu1c1JMEGx75jLAb8CvxKjFvJozcOJxLlNCJsS5RPCDAGuBT4dKXvXUG2ELtUozdoz/4Vw2EjnAaK0rY43Ek9WwoAVgPP4vIEUX5NGQq7eo02VQQYTpTh1HEBpeyCy+nAwUQZKOvvG8DlmFCllbe8hsm9JqoR6Jv8hdKkNxG64DAjbtgw+/hUYBDQVpxjKg6P4fAiMebGldo1V8FwPg6vEuNV5escjMs5BOlPLbcQ41ryuIsIt690LpOD8UA3lvaD9E2gNxcIuH6kRLpQcK8cjGfMKWwBLZSbUfUrrPg1EUWY5+prDEj4pWRcWhDhOlzOJaad5fAtLg9hQklrEnI21kQoT4yJBJgI3E+Abrgcj8tZmDyoN4CpuFwR97g0xrARgX0KljCu43csLMin0I2xad7y7EYCMzoQYN1Eo6TrG4FiWeSd14+qBijuBkWKTq6fp8IDCWe0BDYAfiY/wcjWD7iDILvHwx0dXqOewRTyHUVSrdYcNqjH4TtcviPKleSxFQ6nEeEYohwMHEyAL3C4SDKq8XQTxpQzKGqE7DGhyf0SKoy7QDCWOcrI+60XdufWw4rPIFvh1wCbJvR+8693MPXcTixu/JlPjCeJ8SxBpjSQOauDhhLzy8qBt3F5m3xOAw6gnnMIsB0RLifAZQR4GJebcFcZLf8j1YC1I5cNE17FwyQIdsk4454FofwNiMgEtd5Q2OwTU2UIYP6DuYEYh2KidLGavx1FlFnA7ZiY/c8JsBMh+hDjERzK11B9rUxjAQEeIMD65LE78J3iZB8gwCxcDmg0U/ZyLsDExRfkeBTSggDtsxZDiGCaZYJJ0Fz3Reh0k/+b5V/luqc6WffKB+4EZuFyLA5RAgwmRndK2Bd4H4j8DSVYx1PEpYRoTYAzyWM2Mfrh8gkOX+OwYaPXxsEvHVwji1e2owqoVbGKv47me1rKaDfgQ1y+kadpAXlcRJA2RDmbPH6N137MJnSKZfmNatVL9JkH4kuygGA/dC9KjE8IcQh5dCLGA+I0hxJgCgEeAgobDfiCGA9DQaNoB0Ks8xcb+LpYAGgPokxTKEhbHH4kwH44rAvcAcxt0FjU+7vAstoWaS2K8HrQmHezP/MOr2Zh+jWvxOVZHDbDJL+/R4giYlxLmLkYT0bjq1x6ieZeo+fcjiKgw0oBJzvXIQy0PgvyTJQpi59LbBzpG3Da4tA+XigALiPCXKo5H5cAQV6T3NmOIEMotJSkTM+Rr/f2lONiHfn4lWnzMygWTsIzTsPhRqAdLkdhcji64/AaUcYQYfNG85sY9A5UsVNxOVs1raAgP+Zn6GQ+OmJyRFZu1AGF/aDfcOj7LQSbmsqR8x4gTd+x7vHwYYc2RHhZhp7dcakkxo3k0R6H4ySTGzaRX/PI9HvgJPJoT5DrgGXE2IkAo3F4DRPA3Tja8YySBZC2FHfyYRqtd1gJD7s5t9mO5v8rvoMVs8xapWvtZJTaLrTBz+lz2QyX0Ti8iUsPgkwmxjFAR1yupYApWasWuha9eEalAvGwQvyc7aIcFawAdQR4jSDbAxtRwCsEcIhxDg6zcbh8raL0X1SSvLCg0CoeJpk+8ygAyv+E+c/KYtQTmu0mQloKS97L3jzWBzzLCJMHfE+Al4nRGlNdZgtgF1y+/FubmiUCwk9x2RaH7QkyihgdcBhGiOG4tGvUNcEPu3NzPkrJJS28AJh5Jcy7C2omw7J3IapiMLVToGJ4dquReS5XpUx3IcBcHPVtCvMkLh3I50xiTPsblNcGwp8o9eQzmKZ0Vlz0YgJsh8MEXO5o1A5yLM5TYFmsMx1GsDX9ixNGa/W8V8vSvKdAxAUE6ERT7qU7VfQWbyjB5MqUWEcxpqhxT33XXVbZEmATCaYKfdYJU/qkAlNqYyNM3lqhzm2reWhiCTR/L83BeIrbAQ/JMHI2LgtwOXyllCXb25jLQZp2B2tOVaoUEH+Pej4iSleKmUBzdmV9tqAV78W71heKsos1fz20Ll20dq30d5WlvNdj6nu5Wp/apKNS526oa7fUOjexALyvmP2ACcXrR5DPiNIUeALjud2w0fy3hsRmvdkP+4lWboSBorbQ4VyB85mw8DGzJxuGETkUUolLD+r5QyGhBeQzDJfuFHIEHRlPb+1rF1N+oYXWqkR7vbU+X1fznKe531A0UiV6KQR6ad0KgT6YdPRC0VV3a01KG1jrXRxeJcgGuByGwwzC9CXGD+TxDG7WrLmGXosV+NXKcjuKVkmGRoG8daDpLpCnyJPyT2HJN+lkkZcNdgYOc4lwFDHCwE24dARuwE0bLPjX4S6DTZbgMAiX9gS5gQD1uBxGLQuIcU6jrpmHCWA3JQ1MOGS2YxEFhCluVFsVbx8UbwbFfWVUeBMKS6HXy7DhayYaJZwCjYcpsApKPIXDTyobP4c6DqeQ9WnBy/Qgxno6r534V4HF50pFAz0x/sP24lntMbEZrminXt+Xin566P9eg5H1MB5srz1OPom9t2KMo5SjKWFd4A1c8glwGy5Tcdnq/4sasDb0Llcwv3oAa3aHbx3Qojd0VIPMBU8bD8a6j5seJN3vhUlHZi8DHaOWOs7HhOW0x2E+MU5XVZl/8viGPPpTxxE4PEqMXXBlgXV4OicGG7IAaQG5utk9sZWZJjyGOfVSqL8UWm8PffYzny0ZapI1S8jF7e3iMBiH01V56GuCnEINf6xUr6u/QmFycQnwBDGew+VGHK4gzKWEOZwgB2DyNXK3gubTmHyLyF/8xt1wGYrLQQKbDxHmSlqwgkKomwfPPWcEzcufmuJ5lxwLe29vdpAbgVA+vPwqTJkDLZpBTS3c8gxsvymcciA88jp8+QsU5sM5h5s+hA++BucdD80KYLtNYOuN4aZLYef+sO1WULcQAkWQt56E23zsXixLgXOJcidBngB2J8IQHI5RUZAVORuG8vEbW+YOpf+qEQaOJsZruPQkxAq3Nec6y3l27u/w2O1w5E6w4ZYGiId/h1gFFLSAqmp45D5o3wbW7wQn3QhbbQyd28H9r5i1iEShpBCO2weGfQmzF0JRUphNxQrYqAccsyecvJ9Z4zc+hQuOhWZFEA5qjSJalRWYAjl57EqEnQnxNBH6EWMCLlfjcEtOcx0UoKmkMSFE0VWSYJ4nq+s5phw/wLz7oKbG7MGGhQBWAHcR4SRiFJDPb7icSiE/0MI8yRfD4IcxMG8JfDUKjtoDDt8NunWD+uWQ3xx+/gre/gpaNDX08+x7MGUmDDoDxs+Ap9+G6lrYsT8cvitc/iBssj4crAKYpx0Fw16C2UvgnKNMxHTMhbye4LQWaJ6RwIPeAN4gwCW43IbDibjsDxxJrrmZ8YbxkJBzlI27rqwRyJN39ZNgwX2msXNxX2i5P3S5EGbf29Cw4tAEl6eo52TTPoFXCXMewX9wyJRLLSFuxOV+ankYOBp4EIdjlE81t1EKWGnOEiVKjGjaIi+Z7mM32V76KhRtBK2OMv9f8Rks/aFh2KrDfGrZAngdh3VwieFwNSFuo5V57tk/wyufG1717NvQs6uRH9sOgPplkO9AxRJ49gmorYSWzWHSNBg8FM44BPr2gHtfhskzoXUZXHUyfPQ9fPcrXHEi1NbB8ftCQVN48GYYeDR0bg51iyHUEYI9xINmxPkaOEwlwGGE6E+EZ4gqdN3hAeD8f70a4P7MEtly/n+OGJuzKlVtYPXFewZ5iSBHZ8xdqQE6X6EqNzH4pRssnAmbv2bKg0cWwphuEK3O3DzWTSC+h4lyLi5uQj8Qrw+Kl5fURAQQwa5c57dd9EKGaknsoeKmAFreuYEGFiK/TLljCZOgBEwQOyk1jwBPACdo/oZSz5HkE473tvKuX4opgrlE50dkUWxjvV/m9WlCkN8JZgm/s9dqBdB7iN/z5bf+sHyU787OviMcAtRSxynk8xKFAr1eSEa1KHOZZXGKWZ6Y5bL8VFmAKTnUwk36PDnWuqnu4zWNXK418dzxhZYFu1RWKD8MYz0lkW4sL8QlRLg7oedJ1FrPFda9o7J8FeYM9g4gyLC0SlervWG9983/p58Lcx4y164Hen1ivLJ1U2BMD3O/fqOheGNY8SOM28IvOpBsIHGYRJQjcBjrBXucdyk8+AYEAmC36woGDKDD2urllQZ4r8woLoTSYli41PzdpASWLYf1OsKxe8GKKjjpdOi2hTicXRDBgOjDCPMMUEKAxQQ5GJdv4nsgue9ZMX45Ya/wRn3OAOFRgpyRFqY7ebDRRNMXpvIjmLBXwzn3Gq32+R5Kt4SaMTBuY3/v+2tj4IMBia+xIScNeYTqYy6GwiKokjd5635w9J7w8GswbY6Zv5gLS5ZBKAihkAEFqzpalUFdPSyvNutfHzafHbk79FwHjtwNitYDJyoe5eWNRLgDU7QFQozAYW+iVFjV+dSAXGuxVOd557ezeEI2g6jLZIWQNjSAOECfCVC4ISwfAeO3SVybMJDXEfr9BqHmUDcNxvQ2jCGYRf64XEI+d9PCeN0+egwOvQqq66yioRrNSg34i8YgGIQV1f5aNnYEAgYEli83BohWZRCNGlo8cT9zr837wb5nAlPE12wvnIloeBEXr+/AneRzGfn6bQF+3lapZOJSS0YWibeSkyzoTZix8aqzDXjb/rDe2+b/086COY8aWrUrZUb1XM3Wgf4TwCmFyi9h/E5e+JhNjVGVYJ9PgCPJ4yuqLb7vhTnGiPdZo0Rywt6XxfJaxDCtyxeT2JMu1XvblQsD1h7EwgJeKfx4dUbi/cTifYzy2A4YQoz2OESIcQRRhlKE3+fNu6YjunOta3a2aCnjRgJWMIIwWzWIv6oHSvvARr+Z/8+/G/68xKx9PdDrU2i2K9RMhJ97QettYINvZWg9Dua9aGRUkg0Gh3xcinD4gjqOppD5dIfa32Dv8+CL0Q0fsyAfykoh6kLAMft8acXK87SyJuAEoLzC/J2fB4uWwm5bwp7bQbQWzrkUCku09mh/FMTxwiU43Cn+MhnYlQiz4m1u7ZDdKoxXv5jV14ZnrUfpL7dkmAVtyqolzweAWiZQRWbh4gD5cp9HayAUVklLFRAINjH9L8JZFCUzyingEMKqruYkgZdCI7xYJiab7pmaijl51bDKLG+Ax2BD1vPXWwyugpUP8HQJE+JEorxOjNeo52BgHA774PBn1p1do+duiV/cIb3is5x6/iRC+5yetx5o0hlaHGj+X/m1UZIKctwjQRyifEMeh1OnJqL/tl4EMSZTyibUM4h6riHAXZieG0fkbHltmYPAcnSvFdphjQ4VtbQzxyaALB40h/vI40LCQFeY8DPsfBQsUKX+pJ7GRGOwaDW25KuuNUfy379Ng8sfMX8/8zE8ejXsewymCMMyi25jvE4hw4nyKhF2J8rXsu49kNMDeDSeLQbeKGeTCPPXhPFGcXCoJ4/j6MNrbz4IR5quV2dU1XAIcA/w4YgxMMLycdbWW+7J6MorsMlj8TLLcCw+uqIabnvWgJZTBsF+W8PDt0OnzTHdr0yS/mUEeZ0g7xJhawJMwWU/HL7PON+eoak8R0NDjAhFTCaPbo32K3lhROucZ5QkgLkPQF1Nas+5x//zmUCIQ6lhohcuetRB8Oon6W9VsSK9GGo0a4rBAit4zKbLB171/77kOxh0g2k7FJcoZg/PJcrOBDmPAPcT5VJibEaMA3BYntXrVy8Amc3PauZvCi2YQx7rNHp91NCbgIxm0QVQO88UdAgWk6B0m/sFiRKkkFcIcAJ1hFOG35fps3lJaxzGhER2ME6sOy6Apk3gvIsxIY8LrN8vlvHVLskd1L71lMv6lcRkAb4hRCdqeB44hgBv4nJH1vwYj3bmCtfkwgNMzmfuYWQRTFGNJtuY/y95x/Dl5laEZV3Y7y+WuObNZAi5gBD3Uw30hCHPwJHnpb9lXX3ifl/VsWx56r8/GWkOgDc+h6dvhl4HYEoHLbeU4CLuIsQwVvC+es1NxeFQTI+sf91Yqyg1hjhzsw5lOv+n3ICEbhIIGbXexWpoGiAXDYkAv+OyJUGWJTDrmABQT6hZDHO+gZbdoXkvMcEqEhOcg7BwHJS0hZLuRvGZPw7qKs33zTqbUInaCggEIVoHpR3Nv8SgTT9d1+7+XSsGFbGIK9NUuLxPlO7k8S4xBhBlHC774PBZViFfjolxL83ClPOAOfzMErYjW+9YDzy0O8LvuL34Fd86m8seqeJx8jj9b8sPW500Adfi8hWmEd3hBNmAMDuosWp6w0FUwL41mUPwTOLxRAL8QZT1Gl/gw3Kjeom03mZ0AjRoDmtixY8lwEtEDSiYPQu2OxqWGqHRCrhedskA8CPwv79D1Z09H/Y7F+6eBBddK+A8OwEYlBNjDyJcSx43AferCMeZWRXFoMBXtlBS0/rgJ+bkxppWeQSYQ4Bt6cb0Nx6Aw4yS9CSmJ9yrwCvAQFa23PPqtCVo3t4ZAb8cCh8Pht5bYzzfFUCQn8inC/A6UfbDYQQux+LyUsZ9HhCv9go2ZDM0wC+47NFoJakeKO0M7c8S755icpPSec2Np/gjStkrHrrZEU44KUFJOh5TQj0ic9YdNCZsdzWOu16FXybDe09AcSf8AK54U14eAL7G5R0i7ESUiThsA1bDzXQjjJ9A72YE/bWE+IXYShRECZVAyYYQq4LqicaVFvD6J0UT7USe0TfImQQYnODdD8loVWz+njfGyPVOG6tyvJfr1wEmfQWPXwFvj4CppokIjw0zHtTDd4EWTSAShPZbwrLJUD4B8orkQQxA295QMQuadYT8Qotn1OFX+avR/s7ssYwR4VgcPiefpwhwGRF64nJwWjnszUEtfsRENIuMc/iGAMfmHGkSAUq2NDHSAE03g81ug5IB/u+6DQJnAZR/SQLecJiHyz64jCZilM8PhiUoSesDV0iVDQAfAI/9HbTzw3jodzB88BTsdoTmsTqBR/2Jy/rEeAqHkwkwDIcLgfvWKkr/34aX1FyxWq71NQGmG/s0WaQgEItAJGYIL1rb0ECe6Xmj3ElASlIEPwGvs2EUD9wIL39sNnv3TibG+4QjIFgL970A1WEoyDMhPy99BG3L4IbzoVUT2PFknwdt1APmL0m02HXvBMurjIXwsatgYTn89ocJTSprAqcdDgWuqX7edUsxyCX4IWCpgdsCitmcWp4lzAlEGU6AQzOCIS/5dwwmBC9bvx2Xd8nnwuzoR5TTSiF3kcVQ/nauRRwAllPKrfFrece/W2karmpK3xClLwHGEGBbYszKaN2Twp3V7W5CYt7Hiaew5ohUgXo9QsH60PkcUxGqWL1JwosadqeP8AkxXoqHoLhw612wtDL+i20xDZ3vxqSKnwc8Ra5x8mtgXPwwPPUO/PgJlKwrZclWAOsZRIDRMjacgQnqPCIrG1oh2sy+P0cQZCzQd42+aBQo4Q5aM33at3DUpWZlMWnHh2KaNVYAJ/8TFCV7zFkAfQ6Ca06DQfdiOl4ZT3cdsL9K8l9BlBdxaA48lEX5MecXkT3Xz+VdXK5q9EOHgS6XQEB1bmbcBCvkTfLCAu17x4AW3E6RwG4rGP4sPP9KwlVPk4nkXeA2jC9nzN+1Ll+MgpL+MPR+OOh0YCKJ+SsxfgXWJ8THRNkO4xPcHtN/KT2f90LWCsgeHhnmbVwOzEkGeIa6wi7Q+2cItYJ5D8P4c6AkasU0RhqGxQe5ExgcD6+NAJ2gtgrm/wovf2LyWd760izzXlvACYfAbtuZAJcPn4ML72kY1jVhKlw32BxgcMPZh5ncl9+SYj8O3gm+/RV2GgDXngJPDDXhqucfCwUhqK6EzptBaS8p6kvI3J7F5WmCjMPlQ6IcBHyJwx5k6jDoCG94FT4ze5Y+JUotqQLl0so2q6Vc013MYY/CntB0Z1j8ZaL51GEXYCKuUVxj0+HGWxLO3BPYAVMld0/gdEzT5L8lHiUSg91PgmOGwIsv4+cu+UZuiDGQQsYS5j5c7iVGaxVJWqso/b8abtyqvaqjFngJ0mySVH2UinpB1Two6SOgsMxUvwtkBPFzyefV+LOXimV0gnE/wmmXwPcT/VOmzjZhIrc9m/7BFy6FQ1Kk5P2WIgBuqmXRPunGht/fr9CHZqWw65Ymhv/Q4zW/y7MAAzhRJSivxiTfHgO8nHbdvFwer2pLfUYB9AXws0r6pn+OWqD5rlCqny19F2rmJcaNZ9pL+bxFKdPjymtpEmP5t44AC4GNiPIJQXbA4UdctgWrz0M6MO55MaMZafAFWaRSfGeZ5TwPkpdvsPBpaHW8LHkPJp674LGGPakKeSpOX+3g7efhkSEJZ5UBX0tRaoLpQdJUilIhfjmR5N3rwZNY0gzksvKOZQZJju43YGUWrNMf3n4GttsfGIvf68O833tEGUCA4aqGV6Rk9fRz7uWuefmAmY00r+KkUZScgGnQjNbKyUTn3u8KUinXS4EhNIWvxhpBLarezaLuPwVkwdRVu0Y7a5Bg157AJGA6sC/wM6Ysxr7AZ7La5mM8hcXAppqBQ3ROB50/SZB1vO7TRbN1iOB2dyluSwX1/gT43+PguHDTnVJofQPOlYSZQ5AHgQeVR3JPRkNDlcB4iyy8LcBIwnxFWI3Icxn1QFlfaCfnY/0MCI+CthtAqJkB5DVjIVZr5/d8z5/46K81XPZIgyuXYxq8jtTc2jb1piRmXWLRTLKfIFXR90yzFSMx8yXhvIPPh6smwc03iJITn6CGINsT5jUCHEaEkdpjP2SU5cv0RtmMaEHewGEQMTrlbgSqN+F1AGU7QWnA/FvYXes1L9HAESBKLU8kzMB6MGEUnHoejJjY8BYf/mCOxo7qWrjzhdTfDTWJAAz5xBzeeNQya+y4GXRoBV3awyVnQ4uOJOZANcQGPxJlUxw+xWEH8ecdSdd23o5oyN6XbBoBXiPG8Tkb1yMLIDLPGOJwwa0zylNBT/93db8n516+AEwkqOdrB1cNgh8T16UYGIpp8vojcBN+JnFJXOFKLV9WNnnEvkZKefXSRzB5Wxj6CnRaBz9X3L/C/cBsYrwBXIVDAS6X/FuMw2vLg+e68VdHLyVzPIqbxj/lbcPKz/3Per4Om0+FUoXIln8CNWnykzy3b4h7KaOKUvxywhvDuJGw7SGJStLfOSpWwJvD4bDL4egTpDB0Ipfk5GtA1lGHl+JdxN0M5oByCX6v10aqw5SAfzCrogPQ+mj/s8XPNq45Z74KHgT0bJ5VK/fE+X+uQcGlniA7Ah8Qox0BvsShc1YWbDehTV9GdzQur6SmT8vj6lqxpgVA+Vcw+XCIWG7PaCVMGQiL3/bzymISuM15jTLRTkt4/ruUdna7lHw+JiNhQ+A94CvgOH13AfAt8AVwMXCRvB1gQsWuBc6VAGwNXAdsgwntQ8LvNoH4N4HhwIeYqk/nSsz7CLQazroMVkzHlIFtCC1/BrZSU8D9ZGzIAMY0h8VkLxce4wkpHCn2Rgxi0h2jVZlDkWKS87GkIn2mMMhDFLGAxXD0sdC6ffwsrxQMwM4QB+tDMYW+e0B871wAeHEw12GKSyPQ0Qo4TF4PMP2OvtQ6hDEhlnsItp2jOUT8aKhmqRTTr24T7Yubgb3sVxn0BFx/CSa2oDV+AnqIhyjkOOWD3o3DuVnhf7nU8uzFfe5rFH+JYvIsPAU3rz30/gX6TIQNRsKGP0B+D+K5abVAS+5hfb3XdjBqAYwe2+DK+Rb95Fsq3v2iFa+6aXcpru8Ab2ktrtN3RcBZWjNvDS4F9tHa7WutyymY3LwRUmzO1m8OTn6wWx6Ft14R7SR7uc0cHo7DU0A+Ll/h0j+raaNa/G1JhmMBK6jkrqzGCFum1c6Dim80G71gQDms95b/myVvJzeIfRhHVVWjRrWfMAK2PSi1kvR3ji9/hpc/glufgXW3g/GjMb7qzJUEZ+CwJTAWh80xlQqDGWmnWoZUr5BM+uMecslo8jyJFW/CqA7wWz/4bWP4eQuYaiUZ/XEszHrJ91E51OFwb7yYVQuYPwIefiXlHTyFyGtaU6N9Pxz4HNha398p3vWN9vw1lgHpcH3vlVjfGNOofFvLkL+55NDekmmfy9B/jHhowvhpAlx9tZ6oUwracXiTELtg6udejMMt/x4b8NqRGwD0GhKu6lHCHEJck5bY84GK72DuXWKIzaFAxYrq58DMK9L3UTKCdiw13MM0WSvlBh33Dmx7GFTU/jOn+JVPoNdW8P0Xss/nky0U61ZcrlIFrzeIsWvGXR4RtPHAeDpFNsLzuFkSDguBebfBmF7waxeo+ib3Ig5wJ8sYywLZmBdiEmCXCuq5/29oZh9ifEiITsT4BJfmad8tIJBVhx+qkr656ZUkB8IWACu+NhXtxqwP5S8l5lAUAoteh9FdYeKWMHErGN0F5j9tCyrv32uYJ4tyOTAO5v+Rk+09CNwiYXWJBElAu/lNeZ82xWTMbesZsQXJellvsrE8Fh6QP1kCbKIEWwtMSNYfwK6pdsy4GbDdgTD+Y12poTXby7MoBw7JWnbfJbGZZ/p+PYuJcUVKQBIIw+97w5gNYdppyZW4/H2QB0w91tDW5IP86ppG4fudOm7zlOp546BiccIVupgV4wjgRX12InAgcJQUpm6Cpl5wVa31d02cC/hF10/VE4wXaPgRE2M/XFDa24vHah/8AJyB8eddi6lHWESKYsQ3PQk7bA3Tp0uNi8Tn8UWCHCvp/ABOhvwILzl9gQBflZSm5MM0eB5GjNcbVsUMQkCeiUBBUvVHyyzs5Cd6bm0IYfJZ3yKfN2gudTMI34zOiVsskCK5hUBeV0wY5Tq6wbGi4g0x3r4CoL/oqEw0BaacQFfRU5k+u1kK1z3iuFMwxUy20vUbjEMvgseuxe/lFG3gvTgFeIoABQQYjkOPjB7SqHaG14A3kOIwAPl+XL5LaO7qYryx9hrYdv0Zl/mGhWBTfx3n3Q2LXvblksNM4Jq42tDBhNbtdhKUr/hni5JlNbDpwXDLhZjUgfZkKu29FIcdiDIBl22A97LmV64QNijPcCxlDGHuSEDMLkluk1BqRdk7AlYxh2CRT2emqt9tuEwmIg7UAt76xhSFyTJqjDmPm2REeBbw4ng2kPFhmOiqTEY4ZEgolEwC4/fcRBLDi6g5XwrWF7puK92nFtgl1cM8/x4ccSQsmS1u3BDDfQ7spgJBV+L+O5rTrg29a4xHKURjeiOkB4V1PITD1hLeDe8VAmZcCsu/hLJ9DIHVToT5T0FkSWpQbqy6NZRwIkFicQtlc6AdXHHcP1dJiqO3WbD36fDYbDj8cA8AZ1iTGLcSpAS4mnqGqYv1pJTr4yVwLrREaHrwcRouG+PQJaUAdIDayT5ozIWKjLD6ipZcllFhqNGxKkVDPE9VhL9X8YqxLy5f4rAdQV7HYdeMgM8rJNIkDY0ZOpxBPScT483EKo7VUD/Fv1ZypbYiTCOVZT/4v7H7i5iO7ddTxKdx5t4ORo+AEWOzvmktJkcmCgwBpgEzZQOtAH4BfgVOwISJXorfDGCssb3HbZdeu9PFxubL9sAozcgIYBamabTXKvUQ4BN9Hh+//g59DoHHb4FTL8IvmuIXpfmDKDsS5GdcTsJlFoG4FyuVN8IosV6Cv5N27z1HlC2BM+KVML1RN9Pfn5m8H3WzfeOUV943QoQmnEQhNUSMujP0dZPbYI1ZmBC8Z+QxuFIw5xqB4iAm2CYXA6EXijcbmCyusYTExq1e8M7xsrgu1w6us1RLMJl4pwvmvS+vCQBfj4XtD4SRb0KHdtotEaCAlwhSxnIeIp8XgDnE+CIl3/eUpRXi95EMvCHIqcAmuAL3AUzd8pmXm7Cg2vG+YpoHLB8OMy4WGLdu7mhxI7M9mTaPlpxNRDtfoV2vv54TpwhiWmN+qLf4WAaG4Zh6Wst0fC/laE+dN5nEvJEa/Fpqi0UbS/U3UnYrrbXbSveabHOcWAzOuB3e+QLef0PK0sIkTOxyCg7NCHAoEd6jni1xMhSvCWoHlZHYsLMh/x/ICn4iSJN4i4aa0TDjAjPnKz7zDRaFQNVYGNUN2hwNeV3NOlV+BOXf+vljMT1vgOVE9QxN4PKLYO7ifwcEq4/C1Q/ClKlw343QpBswJ63cWUaAXQjyM1H2BJ7CZWDK6n4+lsgux8NcTSHb4LJ9nDdF58CsKyHYEio/9PdIcpuOAqB+LMwZZE6s+d7PjSrgA0q4IaGYUAhe+yKnqamVsW2qPGijMdEGbbXvv9G/PYHvLMzpyti2rUUPK6SmzZTxYV3JnGrR3oEy2LWWz2hfGYYSMshe+xre3RK+eQP6byXqSuRDn+FyCA5v4nAbAWYT4KWs1VXXKkr/klELq2UxDcEeDbTEZfcGFj7PY7TkfVj8vk/I+aT3XBgAciT5jI4TaQsDpc48Gt7/9t8xxcuWwxGXwcdfwVMvCgr+mUYxNNa5a4jQnggnU8rrFNOfGPVp1yhG9pLHDguBfVTJrWUawJF7hS9X1nA4mALSJ157z1ST4ftYivdBbLGp/l8n1thBrK88yWuypg0KiU+3H/AjAXahjAcJc25ageU9e3YYOxSHc3F5MEG4BFKA+0xr5ibc+0nyuIk8ax3K4OX3GmUCsVWDvCQxmS8VcJwA/VFAR3me9he4j+qz5bJ8n4bJiZmDH27h5UBVYmrSHQZcJm/Tk8kPddpVRsyderbOWGHtmQBjcdiTMJ+Rz3VUMoZC9SKJpdnHZQLj0QzKrMOZzKUNNRycMN+5SptQijWKchR5fE+B8Q/M+xPuu68hnsIUNB6GCUUBE7Yl32Dcvp9tVMtu3QWTKH1RGoqslgLWGhOSMjDDrHhK1DAB+K/i2t18uOkhGPyw1AE/m+BhYrQlwrUU8gqd2IQa5sU9Tw1lijmaZHhLhwpq2Q+Xr3FoHb/OwiF+9bMCyzBYPQGWTUjPO4xMWkEduxNhHiFRQgf46Qv4Lvf8FttV5dVCC5PYxS8mo0MHeZY+FA3coic+EFMgorks5zFMLkcL6x75ljTfGXgEz7OaND74EfY5Ad5/Ej/01LH4XIDDiPEV1WxPHk9RyCEJvQOT18cr31yaZn1MpcnfCbAbJscmnxBQNwNm3e+/gd3vqBCTBzPzfhL61xVge8mPIqaGuYVGhT/7DHjkjX8fBHv6fXjnKxj5Lqy7jXZDzJo/v4/cfFx2J8wY8jiZNvzKCh6kMg0fcnVeMKN8c4EDgK9w6GuMkQth5m0+PkuXixbCVIycdl3iTqzlF/I4nCb47VfawKyp8FNutBPDD8GzZZG9E/KFY76RceACSYIHMIWI7pBnaZbQR6V42SfarZ6LoNAy/HTAeFZv0zU+tx+qps6EdH77GvTfQns/0YM6FJczgUcp5DnCjGcFv/5T993a0LvGgEAvfyK6ikcsTpx7EOSVtEKvQHZJL0cgFbg3jHsZAXbC5Z14BTWRx1nHwOBXUr7REdrcz8nS+Y9jiAfuCwsmY8JSYmms3GGgCQPJYyTQh0Ke9YRBmtBHM48hi4WkylXKZzwOWxLlz1VWMAJ8hwmlWppDLLRv3yk2oJBumICS5vilzj0W2MLAuR+HwwODYNjTcMsg6LQL3HAthMsFKXpqHrvpfK/xb2kaBazx3qNEAeDt2QIqCHIEUcI4nEOIgXG2nnx4IKA+h/mBhwhw/Cr1NvOtfrcAp8ZzcKJGrMz9GR55NqP6m6yGRS17fsRSzcKWX6tcys8ZstJF5W2YJU/UHF1vM0wI0WCtfjK0ai1lak8JrFOTwKavLP0P9tofKiswwRW9iedf0YLPacpZavT4GjFVFUyVg4QU2XrtuzIp58lHM6CIQ4jwxGqQUNU47Am8QcwYTub/AVvtCDPnxX9VIqBbZK3HfExoY72UpkES8M2TdlJdkqLlykJ6lq7xFukbsi/BxPNPFrBtnWY3lgAvSOF6CT9HLT6eeAV+n4LxQXrKaDOgI9cBr+PQlnxeIYRfEtw+8vEbRtckGGhSreMk5XL8nqCalCQZ4rxdXZyBn7rMJcim5DEuoQGqA/c+3mjzYb21JnbbU49a8+WN201/zwFew4SiBjFFOby22CdLGZ1JYj6h95TFmHyznTXb56R6qA++gBfeNuA1Xpl1hdSs5UCYQylkLgEOJsR1acNSPTNKuc4NZeQqPxBhY2B2HO4Wp8EAnkLrrVGxtYYuVZh8Or+wU1d4eHCD4jQIKD+Gqd75rAwvrbOsWX9MDswFfyU2WLwCtjgIpn4huVZkzUMwwVw1gRAHCw89QIBtM7ag8GRzZnmyTMrGZ/Gd6eGKENnKwPvraHoHvo3L1sSoikcASeF68PFGNVsOWDLG3nFe1rqjJ1ykOx8oGQQmlzaG8bZWi3vsovOHYiIlkn3UbeVJOhC4izTFyWojcN0D4k8RUbXXj7MeqGUwEe4jRJAaXqWC/HiY8D/sWKsoNRZYQaYY/dwP30twtJh6bUY4lo4AI7yHy/o4VqUhDHge/CA8mroe3N6ytD0jy+mb/8Tpfvs76Lo9/PatGGIkzfwENY8xqglzFFFONmWh0xwRzXZtgtKa6viTGL1xeaLBuuUi9g2Iv5Yg22ZtUphs2eoF5fXw8LXwyJ1w/21w8rnw4C1QvlAgN2Le59RTYIuT4fy74aBL4OpHYM5CuPEJ6LIX3H41vPgA3D8Inn4AIotkBy/DhJS0k+fOFYD2lLKSJKiSi9IRtA4P1EX5lTCnaD4eJETPhLpTyWAcC8qmox0jGF8gwIa4jFpJw8dc9Za5On7NmK8E3PcEVNektX4XWn6+pgJkhZg8iS6a0UpMCNHspHNGYsLtvPqQUzB5SC/od3XyMo3Vd20tgZhvzVCZjt5JQLPB+Ogn6LAT7Lgl/PKz6CkQN8Y8SoRnyCNIjMfiCeZLk45y/TsOE7ThGSpSHWY9TyPGEZiyt+Rc+tjfD58RpCdBPrbf/q67YEZi2E2dBPZJ+v/JesJp1tztiYnZX6516Kzd2VLW0fZSTaJazyLxx4CAtp3x5q1BZ/32CVGO3RWmyDJE5ovK8sR7x6eyM9w3WL8stowNpoTEqdQzlWp2oIDr6IwJfOmYdKyjo2UOdOsyFdgIh8fiPCdd7cX0CtezBFgXlz8SzmsDv3wMr6TP9CxMmpuAOJGXGzEAUy7czjst0lpOlTq5sXYimJyxe6TYFssc0FqGwE6Wdzff+rvQUgRak6EA9b1PCFYWJBk764AQiyjgBDXZvZFSdkirVBZrPevEuwMZ12eizGIPpzTNZFojQ0dvUU93eQXijePdaXBX6ozEvbQ3fxNfOl30km6chAkjHQG88ldjgyXLYN09YNDl4teFWp88/RuI87d3cRhEDVDI07SmhCLfs9ZgfQqT1I7Uc11NhF3VFDaSg3KVjOfqiHIGUQ7EpT4hV6k9zJoMg9N3Rsqz+E9IPGuKTKBebusi8ZuNMB72QvyQ4cmY8uIf6v/fY/oyvaNrhaUIfqHrllqSt8B60jL9vSF+OGtDQ8OX8MWr+lVT/KgGL5+ymouI8R1B1iePh1YLtl4Dx1pFqbFjzcRQPgO0w+EGcu/F8hkO2xJmP2IsTHi+puBOhzseTXvu8ZiQkhcwcaZlwJb/xOmuDcPmh8K4EQLvMctW4sXRVwH1TCPECbIMPUmIdWkr0domxdFW4jG7N6Ueh9Nw6EOElxLAaPoE3noCPESYDgT4X6OVq/Xg109glyPgnFvh7DvggnvgmXfhvLth62PgkKOh7S7QsT88NSz9JecthisehOOuhQvuhFMHmZYOF5wPx54FziZwwjGwtNyIxbpF8MwDMH2CYWrRAs1XOhDleb66aD6bWfC9TPCxLdCd53EYTIwiwjxOkcBd2xRHO7H8FmRvBugySZWnDhbTTw8ifPqdSYAzidKFqIBEzPfYhZfCrRfCfelLHJTjR8jX6++5AmyDZWW9TdbcOQLtzfA7TIyTwBqT4kmXaBd8qmuh8zx45nmc5ul3P2ISbq/Mtr2qquCrH+HUgbK5t5cNMQC04VRCTCLMjsC1CTSWbBkvkCheQfrGo/54jSBtiHIlUWY1oBlbMQpoNmN8RwE74rIrLnPjCqzCiYb/lMJcZEJFLtM6LMGElYzGhJt4OUJfaO2mYAotfCkOcjEmt6wPcJDAwqua46aYuHyPS8zED2ZdAfEqmSVSzCLW7zxv1c+YCoXjpSTfmWqiPvlQd24tu26djDmlVFDKMcqPvZEatstQjMYvWJN9hIlxBkH6UsDruITj6+BkNIgMkzJyUgMDX9RAq3sy5ybNtvxec3TWC5rDeVLHxwrQ/c86xzM2/YApkpE8KrU21dZ5Vfg5SovxA+AmysM3WaBxSLqHHT0RJpZrXWxg7YU6L2e41RfmcYIKmUvnNfcq4WXvTVYvT9e6RHgQl3lpfmdMToaWJlDIxuRzMFELF2Do/eFXYfq8tAD8A/Gwa+RtLE1zv87yuO6CqSq44O/CB9c9BUOHSmZ4+z856sfhOly+JEBPQtxDC8mXdLKns7h1fRbvUx73E6ItIW7CkffPIX2/RsM/X8ClFFdNYr0qeR0kQ/Pg/jtgefoiDktlVEC7qFzGg5cwuaz3yOh2lPidR5XTrH3/i85Jlj2eUvUJJnevhT7zaj57Mm+qpMcETIjrJZnW6PBr4ZpTYMxIqW7thRmaAMW4OJxAgCgupwKHxk2K/6DDcX9mCelDC/79I8bmaZjqqnmWVke+hxdc4Lldg0A9QWBL8tgel15iz2EBgCNwaYbDAziYrkZeh2kP8JcawPvQIDj3uvTOGoGEe/X/r6U4baN7NRcxvIKJP11HgGyQft9Tli4XU51oQ0w1lDH67n0R2HwR7wDBbXS9USKZpwUHpoqA0457roQLb9JKBjIor0Gew+V4ChlKVw7JyLQcjCN9MX7SuP19PX6UvJc7VEwzHHYiylbAumoMOVe/OlwVwvYH3qWCxGh7WVtThot5ibsd4O274cBL/loy2XYz2HRDePxVCEehtAgqquDAXeGth+QfKRfAtp+9AD962c0oIKCSJtQzljq60pZT6cKTGYWRB4+W0TBUxYvMjmluQ3F23p18dsFlE6ATDk1wGA/0w2VbYiwkQh8KWaRmn+bZ2kLdCrj7Sbj9cahckZUDBCw4aveW8DwVUyR2qwTw7HN6SwnalcTQL88n50XLRyyvVQw/wCRqiVg7KCj39e4H33j5V0t0pSp2IcJwgbleaWnSa3jpYEJD7Zpu3lvOljj3QjGrgCAO+WxBlO1x6A20wSVAHpOJsT/1dKaEYZRyUDyEzAOYZcY38Ntw2OogqEr9tq00579bFBeQj3SRBbQdy++ySFyzXMrTdsDupO85ktyPB8v3ae8Jr+xPzHq2mAXUU469t4XBD8A6vaUee15ZB1jIIMJcg8sPBNgya76sF4qU3HmozjI4xSwvVgUtCbIH9WxBkB44tMBlGQ7VwEE4ONRxLgEeivtlvPPDes4+sHQabLo1zFiY9snsObR7gpVoR03AL+uyIAWNDZUh4dEUbxy1fhtLWiP7byxvY1ag//RdcNJASbi8JL7t8aI8viXGNgT5HwGuzbg2XvGAEhK73Hgp9RESCwOYcL0QQfrjsBGucuMcRqkwx+XyVfSmGROISm30wtJKIFwP6+4Gs1Kvy43iXZ5X9hd5Gj4FLpQh4jXJ+cNkUHhGsv8BndNduCBfxptJessrMaF9XkGauwXkJ2hGtxAGLZI3eJyu+7yuOwb1IEs1tugFIz+TbKpIgQ+MLNkAmEgYaMNuNGV4WmOCJ6+niG+FLINgqaWIlVjrWIVDhAHkM4AQ6xOjFREcgnyHw77E2AOX74mydbzQEuJMDrz0MkybA9NmwdNDMm7FAIm5lnb3wfW16vOkjni1dO04jBO1dgekuK5tro1Z8iiS9LdnGGopjFefq9w543B49BlhrmUWpdZzOlEGE2QWbdiAENWrnA6wOiH/WkVpJcfq8MUlK0oh/OjsgiSLk8PuRPiYGDMJsAEONXGQWGCJ6E4QqYceW8GMeWnv/KYUn9t1129liSjDlMCtkAV2OzHIB6XgvC5rxRhZSb2MhAv1+2NkMb0RU5b1VUzM83D99kQx34Mw/VsGi/E+JSacUbJ+85zJTWAq6RMyg7SmkIm4tAQOJJCl1HcgiUWkU5QQcPMCamzl1oj7O3G5BHiaYgbGq1AV5KAoeXBhHXjrWTj4pH8WCTnAp8/BLscLOldYimVeEhwkC3CLcAAxhuFQQYD1VDgjs0gIpwEaqRSlehKbrNbHn3MMMfoS41givESRVItio7Z8+RLselKuhvhVns5xstpd+Heu6w4D4Mt3pdBUxZWSe4lygUrkH5jRs1Cr+dsQP74/naJUjR+OmRxyWUg/XH6lmiht6UYps5gtGmtqaObPr+HyR2Hop2t0SnYU2Hv671yX5k1h9Ejo0lk23AB2A9PfiNGHfC4gyP1Zw7EcEovHJCtKnupdJH7llQmxG0AHuBi4iwCfUq3iQ8WWkpAv3tgHyhfDVtvB77PW2PRcCJwp4P2XFbbu3QF+/gAKyyR/8lIKqf7k87P4Tj9ijM1oUPUMmyUkFiJIpSjVaW3sveDG5c87RNmPKFdSz20003crdO2oMV/eextcdFvap0mlKB2NyWx9HpOHdCemYud04CNMLtP+8gZepXN+19P3l0Gok/DXswLvA3QME529KkNtsZSkKzFhgG9gitPci/HOZ5TjFxwF9/5PqkG6EP0QFxHkbqKMxmXTtDLLM1pGLRNXJkXJq9jqFUPxGtsb5bY98DsxmhBmS8L8QJ4Mi+vCB8/CubfB1Hl/yTZuL6x3J360wl8+Tt0fHr9dpik7s6qY9wmwN3APs7iYMP+YmLe1oXerouSsSSjlJFiaSohJeBdzPsXUxKNObSHoGlJ4+PmMSlKqNymTSH4cE9f9PCZkpYWUqvuAGwSJ+gsCDRRT7Sx2ch4m9Ol/UsIcWWvbYhJml8qCdL717w8S0Vnzd6LAtifAuMl6Cq8YQ2KPHchjETEuFhi7lRYEaSXbR6qjhY6VKfvuu9l3wuUSNRK+It4TKJDj7EtJGvoPVJK8R9zrVLjxHIh5bVFtwW5X3Mp0GCD9NkFewaUZEa5Lm0fmCZqVKZXu/b5W3pIwN+DQF3gXl5fiIV7NjP/ho0dg55P/EiUJAbyvIU0p7r9wfPUTPO811yzTkc/1RJiPwwFKUE8dQhS0QNhcyLlRpmMZiEpE/XUMluJ7MQuYxRSBkRJjcb3uGuh58BpXksB42Z/+u9elvBJuvx6/PPoKATFjqLlIRrGbqaN1RvoJiw9FyT0Cwk1CByG6S0kCh0vIJ7FkBrpPdyifBVusWSUJQ7Fc8VcqSQDj58KWh0NtPqagcg+jfCQcPfiFUu6Rd+1/kkfpDy8bsQrSVgIli6IV5XSi7EeIcRRzG00to5Qn05pC3RS4+6lGXd2D/XvKkPmCjJ9bYjwXv2O8RkcaFZntJOOPlkG0DhNMVojxBl0pDDFLb78C443opHMXYsItL5VidZGMrqFc8MF9r8CbH2HiVJw0PCvAPcAoHDYhwLmUkz4Xc6GldDVGMDiWomaw2f3EaEIBd9GMH7ywv2hbOP1k2Of8v0xJApMD+MbfqSQBPPEOPP+OnsbLFSsG8rgaF4hwEcX0o6mUzn/AsbY8+KqgxzVVbjmGH2trmN5luHQkxKd0Z1g8cCFfFn7Pxd4M6qbC3Y+u1Nt47KDMgvgLZMELiPmdIdayPsZ93trYe1HHO5padjDPVnC0CNPea55tplKz+AQmifR+WarSTsv/7oRXH9dT1qZ9m+eIcRawOUs5iwAPZgXbbpK1Lt0MxVKACYcbZKG9CUdJwdlKkKdQkg456Z+73cP1cMPDMG4CvP4yfhBRY00thmYG4XAUDmcDjxJrmNzeYOHJAYy7Fkioj5sAulHA9QIVN8afQSGRRx0Lr372l07lLzr+ypEcfhQX5ydcCGV5sP/RUngiVBLifzg8hMu1RBma9epeVuU6JAYSphteB6gCYBknU8OWhBlLjPvjnvF8A7OuuwAGPc5/bjz6OjhBePh+/AI0xir+KSGGEeZAeXquyEpvXphkIMNv7GC1fIt3uVyvz++jmLHx0gv1loxaB5bNhs33gj/XfLbK39agcsxkOP8SeOwlAenkMu2mM9rtwEAi7Ecr9qQVH2UpDGDmc0UGeQapC94EKQUGEQZKuZwyEkNgvaIRTeGhh2HOokZjAk/V83Irl+n/RVJikOKzQhTdFhOGVyIFyOvsVWRRvhcrE9b1j5SBNmQ9eROd4xUJeEbG1bsx0Skpx0mXwnptYaMt9KSp1b+bcXmTGFfSiufJpyKjjA5qry/JIMs9vOZFOdTgRarsSozDcFlES/5HkXhbK3jsAXj8ry+h9a6Ov32cdjWs3x222Ao/27aeX3F5mCBn04YrcDnqn9JXaa1HaVWVpdWpbNm9Xvy/2+BwmazytzBfwGSeWJTXeM4xLOmRJ2FWdguFQ2L3ATfNXsgTyxkvq1A73S0s5Wi6FKElKc5fJmtUMSbOuVsWS65XPWfHTA8+5BN48kn8+lTpyq+73ApAhMuppjhe5S7dUUdiVkMwaW3yLPZdbKl6IQ4kxvbADGI8mvAMNgO1Ga935BmQ8eYz/2wlyR5vfAGHH49fWjzQyMPs44k48fyCS+LJmwVZjvwUwCQZcHj9Q7yuRcVcrF3+XFxBiRkL8FND/3Il6e8am2JCX7ph+sb0t78cNx3fc2FA9WAVydiYGMdl5ST54gAV+DlrDg2rpNl0sQCYRYAKLgWgJbfSURxmHaAvXHfVf1NJ8sYjr8KwtzHBgLXiJaYIwG3itpcIkGYfEWsNkpPdPc+T970f8tUfl+MJEaGEexP4YoHov5PhhTsc/5coSX/7ePxlU4mUPjLWNbOOpsA6LKQVt6kE8iUJez7V4SYZggIZAHuQxEJGptBDawr4hBo+YB4mhmORFDnPIFQNT6+cN9ZJoZ45SWp3wJKYXsD5LEy0yRJRdDQJb3rRJttIkn6QYR87Uo5+xhTcGJDuYZdXwzVP6J29tsMNK94OxeVL8mhPkDOoIHNp6Er9W0/D3HTvrQvxS/r77RHA5TIZ7u5gARX8ab5//Qk4+/z/NnSui8BZ1+g/ZdhZULcr1/hIYlpr9+8/1ipKq6rorMrh2Xjtvx2LIZrjFBwKgfeo40vm45dJmCOG4J0/D57LrYmcHWjmOapTRfaWYSoCPYNxhW8tkDUWuE7Hd9Y17VGLiSX/GlNxpSDNs9QLxA3CFIHYLdvDv/C+1LRARhPAMBy+I0BHCjgup+omXtJmvWWN82L5PeCdZwktA8rP00zeg0tNwvra4WneWCrxsdiIiKGPw6En/7u2/eufwjOvY/yKySXBcz1MGATAiRSwXtr+MMl9YmIpVP1kce6HHa1DhLO1w++OX6sdfPE8nH7tf4ZT/SSL7NsyeCS0Mpw3D6/anNfvIkqUuwWHzs66ll7flgWiyxUW4Pbgk5dfEbGAeT3HABvg8DM1vBrvUVMGP34Igx5aK2KOOwd+fV9wsz4uL37A4Q0giMvpOYFxrxJeCX5ISYn1byjpc1Nk4Bxd414cZqZ8wDZw+wMwdtx/Z03OvwWmj8b4UJKVTgPIH6GAJSxnFyazE9MkAdMdU0Q7tZasSG5Fkp+kJDkUAOeL590VD4dNbs/QBJYvNLljKzHs7niI0j0/ou0lQhJ0BiZX6Qb8hsot8Ku0eSWRavWEV0oJmkPDgE5bxX8WU2jlc0x107Rj0VzNZUEGzBXgLtHEmbgUZsRoXgBisyQ6ioqHeT0BS3V4oamF7EiM3YgynwiPETYzUTEerr9lLV8DGPU7HHemNWdmz88C7lQXwnMaGCP+pmOtorSqY1XqsweSGGPDsKJ84Ex5nh6MgxI7J8cLqimF2XNgem7FxUcCp4nV3yBm9KPF8Ios1W1LTNOxq/Td67Lq7I/JUxptwdMSi3FuKHXgG/yCkFhsJWYpY7tgmkLuSy6FNwJk37mG0Xmle8/KCCSSAUWNLLeeh6lGCs58sXzvmM92hNmJAAuI8UxGceMdXg+BIFRPhIuu/3du+4FXwPAXtbK1pO+nk/74E5cncYDlnB6PDU93eN9HkoRYlMSQvFgCbZ5MEKhjCMv4jeXyesTgziEQTcxJawacgImRP1f7F0y/lvuA7fX/bph+IzdbvzF7zJTVbaL/b6Lzdtf/e2Ei6DH+kniPkv0xCct99P8iTFGUK/RvE0wvpjZJz+qV828u40UzTP8Lu7f8AEzh2XVk7OgLvJz03Ax+FaZ9I24QiF/hBVym4bIFUfbKSDcemKiVGjZNNOMZH0IWv/IOwylOV7jKw9QRT5yOTYVjzlkrWgBW1MPFtwqUFSfs9fslM84hRrOE0sipDo/uSknMzWyewjNSBpTQjRgnqqLX48zAFOiwjxr4/UW44saMr7CuaOMSyYuW+nxPTKPYfhZXP1D7/mz8CIR1RI+XY6qteQa54zH5sM01IxthwsMv1vc9rX3eVXvfu14/fd9Fn3WSgW4T67m3xDQwaDCiMbjndvxeMBXWsQSop5ICHpKcOj1r5IljqRDVlukSy+DW8DgM01JkBGE+jasf9lFt1vv9kTAve9hdviWjPblcKeB6DH4lu1mYggB7aY3O0hq8jKledySmop1XMXMv4qUL2EPzXyh+OAcTSdLOuneeuIPN63bFFIDaHb/kdcrx/W/w02jt7fQ9LN8nykjy6EJzjk5oZ5Hq8LxEXk6ZZ9Cu0XrP1azM1hvNAJZwCgGgCY9QxnJaAK3hujtg4vT44wYlB46Q7Giuz1vJcOzFmXSRHMLi88hwfb/1/77a1/bcba6/22OKYhxlXdOLLFjP+rsbJt/8MvzKeI4+u86Sb1tbJswtxFk2sdaxv2RWbz1HQLL1NBvpvvguvPaWflkbV0QHEwLCHM8yelCpnfg3HmsVpVVVkgJr8HDYH1Pi+AdCfJLW2i7/UKfNoPs6OT35rZhwt+ESEKdZ3/2IKesJpjhDMSaRMypGWS+ivlnEc7GlAH2H37PiW/yOzRWW56lalqGo9bv9MRX4rsNUw8lNUcpmSY0xRO/Slwi7yIqduXhALAnQeSFfBTRsTlfA0Qr5epw8lqe1uCf30Sgx7OjUW2HG/H/n1neBy2+XAlNM6uax2Y/H5HU7iWIK0zZq9A5PDY8l2R5Txe8bVjxQnqdH414mFe6eM63BKx0shaUQU+FpoFbvCQmuRzAp3BdjKkT2xG+0eJWA23aYSk0tMHl5JQKD3XX9y/T76ySweokWm+GXwt0C0zy1tWhiF0zhEzvkZEOd5ylgV+t5brcEmUfn24u+vRC6N/DL/BuTbRTe/hFTlsULKy2hjjwe17wen7OH3LWUJ7unSUPgPoAY2xBgDiGGUCQa6wmPfwp/zmiwPheKV3ws/tFHQvhBTF7jt/jhOzvJgDMK04vHAwafY8KFD9Fn12JS8z2F+BKt18eYalzfWcotmstP9f3XFn/rIwPPJEw4EbrW41Ibz7Wu8YhMLjdbnx0p49VwTDXEhNDIz3+Cyb9pZ3q8qo5viTCcAGUEOTirLPGqQnoRCQsyHPOBRRyp9XyOUv6ktaVcqSEzG8JbU7KyijO0doVSbLYXoLtfn72of7uK/lpLWfJyry7SOrWW4aG9DBoXaZ4ekTHgXUzY9lk6tz1+L6V9resdDxwu+j5Qn12q4yrRrPesaasBv/EFxLz2tsm83vhBnpa3/QhcujXwPCUfySHa2ceportH0hZcKTDA/ufcMiInW0ZPpJAUArdoX0/EhODfiYkoeQwTMtdHPDGmdb5a83i4vjteKsXD4mVtpXi9Iz6I4Oi3nm1AtOWVnP5cCvL/dN1Psr5JNIcDHpJh9JQ4v8p25KXABKl6/hTRGYdjiOJSzHOUmZ3kxuCNEQ0Q5OtSiPbCL7LwiPjRhZrH3fD75O2p/e+1aCmSjCrDhGK+ZF3/XNEXmIIcG2h9dsUU2PLkwAmaW082eSG990iFuVTyayvxW0+uFUo23qzfX2+pll/LIHGW+PT/hPPOlnE+Pu59SqixNE5HU3F4jhgm6qA+C277C461itKqjtgaPFyBmwjPUCdrRqqj3jDspx6B0ZNyxrmnS6hvZzEpREgesb0jK8EWsi542U/PCrhtgV+2MyLFaUwSUEBWIy8qt0pCyrNxnS9C6oPfjyHj+PonGDVOto9YFoAAz0uZOTZr8Q07qTn7UYbLiQIhrzZQiNId6pX08iPw8rv/7q0/ahJceJfUh5UxGjj8jMM36kV1YNYbhqUG9BDsTXesCzRjf8KsQ5TRFPNVHOh1h+/mw9jpDa7eUUJ4kEBcjYT8t8Cx2ucHi5XfIQE2W0KmD6a07YG6xomY4iSnSgE6Tv4wL127Tk/jNew7WXSxq6DXVwIfwwUQ60hM9XbwE509H6hj2TtTQYb5utaWpGpq7YHpRND3qmjmSAHP7COY4jqpDjNv4PA8LjUKtYDF8EXqvLFj5K+6VIrlNpr3c2QprbOUx/sw1ete19+It0yWkedxCfatMAGk4JdC9sD1ZvrbNmXsKuBwFabEu2dxfVpr9ZCu3Ur8tZkA/dXamWfLEnuw9tQpOv8wrf85AjMNwo9ffo+GOYEhKdcOxySFazc8gtYOyXaYcO6TFTb8fErQGDAcfPL4rDuiQADwf5gWEM0012/r/RdoLgq0Phdbc4hA2e2SJ9+L6++o6+2lNzsI+FV0d7AA+UzLM7EQP71/J9Goix8S1ksK3XLtqw31hr9lfLNMHrwoM3F5QfnGh1JN5hzZap2XGyIbgMv2OCwixOsZDXRR+GN2Ttd8RnRkK7heQOXhUm6Pw4+zuFY0srf1Oy+HaHOt1dZSuPYXwD9QtLIJpjDDc55Il3EK4YKz8Zs6n6316S3FIONo3gQ6tiFzYQyDgIaJD25FlP45R5zkNo6UV/B5FjOT6eZtpnwOCxLXokj78gJ52/IkC2qA/cQ3thEtLLLW4mft8Y9lBPtIn0/S/Hue0gsko3YW3R0oBfdYSw0AP0sbcZnbhOUmiMfeK5o7SvS3kYzfjmUW82SRh++KJaMWy1C4pbDmqcn8beRvMHayfM2hOK96Tnzr+Jxw1Ro+1ipKq2pWX3NHdzGYKDGGprVIqQjnyO/glBsb/QZVpM5NymXU5sCO1tg491qoXypndWYG9poUpUMoo3U83CT58D4PWlA087GvLCof4zAhp4eOmLUa+yscc9n/DxK471n48A2M8z6b0ppOkTUGhyNz8ljUYcIb5kjMJR/ed7Ucrus/mzJULPXqFFneUW/sIOG1G35Kvdc0dL4spEFBnRpZ7lpYwKxe112MCR05RmDNMzqcLMNED72Bnd5dIPAWkLB6TpbEyRJYNwpYFunczvIY3a/zl5FY0fIweUkaUMzzb2IK/rr4ZdnrmY6DV5vpoJw87DHNRLqjCqijGIeDVD3tZSqJ5zUtHw8ffpNWTf5Q1uxvZcttJWXoS1k12wpg1MnyeauE9SH6/V2ysH4jT9J8a522FoCer+8n6n6LktTAkZiiIG8L5G+itb1OitJigZvxAhxvCUjuLtBxlwxHbwjseDM3TEDnNxJDoACYF9anYQu01fI2ESoJsAt59MpYEKVQM5AtF9BEKOwI9CDG71TxOcu1PvZRD5Fp8P53Ofn/C6397BUD8ny68/A719jzbDfUrLfo0svWOURW9q7aWd46LZc5Zbq8f99qT2woL+EiGSKaC/i9jQmWmqrduZ5+OzLnyIb0hqBX9GbHxEvh5+Itz84H99eueREnQ7PPiAGfRx2xWszBVSn4RhUNu9x53APRwHtJ3/9Ihsp1qzq22xU6bCc1K7Oxpgp4jTBQwqFsSMNy78lHIWSsYJgYnWAUR89I0RI+/alBuHceftmIFVI+inS3S/AjfWZL+fQ8rk+Kl1To+wqpGfNkTNpFxq1ZUliDlvHmaPyCG/3lzfIMNd5ae7iuULIurHu/KvpbbPEtWzqXSyFuI4W4qa5xuSXTUs7g82/pyv7VvtD+6Y7LLmvUIZHDsVZRWpXhrNGr7yqb8FBZjlITfAuoWgRn/e+/NfUjfoUnnhH552W0BkwhyGdEaEKInSgmdSGHEks855JfBvvL4vpGyvjwVEcIovPgzMv/f63FjbdLObGb8eV6xOKC9ABitM5YyTBPkGiG7MWz0hzTaEYVhygFOVlQ89RbOb+apwDlyYL9gDwrThKICKSAUG4KTmHb9mfIY3WkvB5zBIUdEvOMQhaQ/tNSlpaTWCOzQALzCVnw7paSEBU4PEhC6mUpVAljcaWl6tlHLW/qTfbN2RhABq+SeZsdcelAlJFEZI328gObWrA6Pbf12p3a1be8XRK0hL53Za821c3yTmyq+Y7JwvmtFKShKcB98ii2fuMpwt2kmD2KycFYYd0bC2TWY8JpLhNgmWntM7vmZgPJMmGM/B9t8IstNKGSfN4UuN4tK+3FyDV/9kDCQHOG0Ec+rvWto4d8CX1zMrO5aWghOXC2gIZtuLHMI/ZaenNaLpA3WgAyeReW6G+vHlkAExrkAfqWup6XGzJMtLM38EfGtyqS7MncY+djoiwiSD9K6BcPa011eIpSLl4Ll8MEUYdmXPN6XbPubxMN39GwZ89QsjSXX5UxeQyEF8hUlT037E0Za/ZlplT3GUnHdJmgFmk+A1lBdV9gC1zmYMIGfTNAWVq+5iTt77DF88/X2S3Fk5rgt1K3aSgg7vCAjDI3S2a10Xde1uhgjOe6g8V77EYmUcsw4T3HS7rvEyS2dCdJTs2VEXASJnsr33p715KXDcbipTQM0YYherP9VSDjbzvWKkr/XCVsH1yglLdpTupqHCVAbxj8Fowe/9+bonNuhbE/YIJo6jMIDJd3ZGvcq0HSs0ecXuM5z0bi2S5TW12bxa1GIT7NaqH1bKUbwJPvw4jR/7/W4YcJcOk9ghixRp8+H5f3VZ56ZxZqLexjgaCnl+TcQdCmieCPfTQBWrM9BRQS5SsCTE0oTZ4Py2qzCizv/0UC0Y/J39I+SVC0JDEEIU+epyoLaIckcFrKQ/E88JmUlfXkgfrJsiY2x68y5QHzKvzcolmYwifjMGFkd0gIthbYf0NgvIsow9vlB2FCNJYnKWJGekUgVqan6mAdHfmUEHUq6NA2pXfOLnPsGSgy5Q/msbfW472EkM0yGP0TLF+60lsxlTD22tvWYcKCx2n+vtEbOvqsQ1ook/oeWF6SFbr295gQlZ8Fo90ky2ue9tF0KclXpFAGUo5vx8LMCvnMvOp0ZUABwzTX+6dtOusVc4haUCiakV8eoBzQDxOqfHm8UkU6zrkIFlbkZE60DQX1vo0d9EZR/NC7ZLBWgp8746nzrgD3YNFMGb43uIkUqE20zjsK6P2ACU+qlIepGpMLsq/uvYvocnPRzYeZXmreLPjle6nFLSyKTfQqxQjwuvb97klV6xJDvcMktgtJr8RuRoD1cZmBy/cZq7W1h7nj4NKb/zuYYNJUePxJyQI3q1LzLSH+pJ4+LGSTeDXaxVKMlmi3LNT/7S506T2Je0r9+IAgdfECXBXwc0MfZdRCCE2sPTwdkwv2nvh6R3nhzsR4Os/SU3nIopl4UDPt/Te1538UnXkRDfdrjzeXLPtF3qlXLJkWwXjtkeKzoe5zOSYP0Cva5VqK1DIZng7AeOqfE/8rlGy6Ez9KoyBJvvn7vWG0yYeiiX3j5dfL/p5jbcPZVRnuGrtuC4LsKNH6LYUpLFcxs9WXTIYHH/vvLsGJl8FPQyAYIFMD2i/JkyW7njxcy/3rQZhIki03s6V0KyIEKWIk66gZX7a9UArVi+C+xq9Vc1mFFot1ZwIkJIGzNblLE8ZdT8MOW8O++2Mc5rlyFtPg8nOC7EMJO1PIkAbqigcgbKAXSOG38QHGTgIMHyVA5pARWJXLUj5JgSUs8gV/npCAcjAhCkdKIFwlENZLCkhfKUDLdJeLJVTuwoTJ7CeQ1tTfDTgChtdLEA4QaDwWP0ewSIKpTKCuWnvgQ+BG67mbSkBujCm8soWE05YSnl0woWSz9HeT5JefsxBe/BCOP9eC7GYdFuPwFS67E2R7TKhb4tq4NAzCKM2wPjVsK942PMGP0B6++T0nbmtbUqPWPHiNLEuS7ujBUC/AsLP1m6dk4X4HkzNzV6PMWQZELMHkbdZgMuSakNibrhl+K9d3dL+uAitzBSjGWRRRm+rt68stXuXDrB/JB8JsTz4dCTInYaZsT1IyRHNTzHCAjQjRlRBzqWBk3Hjk8cQOBrqddRg8llsrigISS0jnYUIlnxCIaycF8z79fYlo4CdMLsQBAoGHi9ae1V6+EZMz0x4TvrqurrkzxrPXW2vtKWNe1cifMN686focTMjSaQKRszE+s6xldo6/GkavC44LwXYQqiVV24rPgbNw2ZMod6a8UDRpR8XSGJzM+mwlOfURTgZ/luD3PffD7EX8p8Y5t8H2m8JGfUVdgQyyp4CvCNCDzuxCB0bH1XOvlcE8ram9HpndCzsSBtryAU0tw0IEvvq1wW8rpAjdLzm/UB6hrzGha1uJny/Cr8joGcIexoTDNZN82U2f95RMeR0TAtxFxr6rRB/bYQp0VOJ7x5sJXwzA74sZkowbIv75omTMOjJdthTvzJNy1Eb87WVds4Vmqh3GszgDE+bahiyVC60xigAzidKdRfTnr2/UngAd1o6VUZACJEZVrz5PEkTZmDqa0oTvKGNGQhNAm1ibwulHw4w5/92lGD0OnvoITrtIsDOYck7HsoIJ1NKLGvrgyELpJNmcAxaoiJEmCAZw2V4O8vfTdBdpOLrARRfBpD8a9Xq7CzTPEpi+BxM6lG5XPoJx148SM7wUP455jY//3Q37binoUkFjQlM/VdDU7g2EkJMChLuCuWUkdgTzfr+U3WS3/jIZslXVwtTUEOhN/MqMH0qAzZDwuVhA6nN5An6T8PAqyV2pdSnRnC/ChFddIKH1Oyb/xRMQ92I8O6OkZHmJtlFZyr1KRYMxYQx/6v6LdL0Ifh7SZAnNKQKPe2DCwJ7QeVMELD1Y+zYmR6bBqF2gnTYliTYK+YgCdifKdoR5Pb4eNg+01XNvTSIpaXE9HPrhMBOHUQlQL3PCdIllcS2SKvYrJi/oGUyYya+YXmz3yeraRes4BBNid75Aw6NSch1LefV6tNwlcF+c4hmKrGcokND/QbR5udbnQgGOUu2BTzHBa+8ImF+FCbl7WwC/pYDGpjqnr+VZSRiPvQJ3bm/5WowcmI9J6t6DIJsmKEoOiRlvtuwKpeCVDhBhG1Vg+zC+lp6/ZzMY/R48fSkMyb1R8wv4oZBPC2yNEQ3sK+Wns5STwRgv6xuaw0dkgJil9f8CU0r5DM3VeqKbMtHYclnh78LknHlNrb/AL8wwFOPxq7YU0rt1f6Qo/ZnLi/0+A1rtaHjKBUfCvbdIpUv0DX6twKOdiNIUvwhLejNXKAMduOxODGjCl+SnUagiZse99wrc/eJ/ExfcOQSePwzfs5RqmMDqj5nPQFawFXPwfSRFmscKCwfYwb7RNEZNhz1UlOYnPMNGEL+8eOJoggn4my3F3OvsdyomUuBVyfE+1p78UfzuQykjp2AKL8yUcc42A/4hebFY8mOQzn1ePMmrLfqSjDwXW9cIip/uKjn3KsbT9LDudZMUqQky+uwKHIqfv/SQnnmBjEBjRI+fW++ZaE5pJTNkNE4PMRw+xuVUwgwgsFZR+neO2Bq6rsvmaq75E1VpiLIjPHQzvPn+St+ljPQFGbw8iUgKsJKPX5HGYzf5+EEeWNbD5HwBryXb0iQSKUn6rFHj/sfhlAMh0CzpbonK5y9AL4rYjKAUJS/8LpDCTu19Fk6hjgTZQiBxdM7+GgfC9Y1+tXXln9kRk3j5oYDZl2l+/5kYawTjTq/4K8nhh4lw8T1w9yPpoF7auZlMHeXE6EopPXAkFLzu6oEk4Od5l6ot5dYf6xCjDy511DEuDkCixhr+wtMwLbVy+5sFpsZYn79HYp5TawG+N63PVmCqM9ljGIml7u0mr19Zf1+SdJ793Uf6dzqJlSmxnmmBgDKy8D1l/cZTzGYmvWfKsbxG1Okk0USUUdrnW8dDT2weaCuz/jl+yeNED+EmUqRGUZdEXXVkyvl4Db83y5cS2n2kSB4u/uGV6z5fgny5lBEErgfLynqSRPLXEvRIofHCwb5Jw49GWL/5U8oPusf94neHiT9W6u3PEjBYIuVgXe2fOwVKvsR4VDaVtfcPgfxg8myEa8TfqhsYzX4hyB6E2Zww7ybwMlIYLLwQyZIUwHE5W4jmvieC7zMrgIeuhCsfgRXVjWILX1t/23zrPvyKhFsLAN5jPfGTmLCfV6zz9iOxtLs31tcbXWXJM9sYYNPzVB32mITfEsMrOZ5dTLtGSQK471XYfhs46BztjMVxdLVIBpFNcdk0YQ6cLAbThp6LPKJsggNU8WNKWYdRDub/AAMv+O9CsxfehB1fgpOPkZodSjPHDr+pV9h2FFBAMXXUi2O6QjEODf3ZsZTr1wsIEGQUMebEvbZt4ecfYUpDmVgog8y9Mk/FdXD8ippI0fA8zsst2fMSieXAP0+6/kJLTvwq+km153/1dw5PYMq+g6lMuoPe9vAUhsU3rfOaW/wZ/IId063PDk23Xuu1hdhocFtCsFrIxciaH3E4lSDbEGPwXxMfs1ZRWj1jTQc1uWxKAKjjR6rTKGjN4Odfs17pPgnhIZgytfmYSkxPyopZjqm1/7N1zg6yyC2SEnOewPrumCpSTXX+7bKeniIiXk/WhuGWwOuv+76p+z0k28qzsn63xcSzri8l4Cw988f4MeLNJLiuT2fpmzAZZiyCbs3SAK0AUMT31HMcQTalRGtYnQTEkxWi5HLhZu0LQaFDhYxKGV6UapSuFLW5lrLzixjhJhK2hZh4+j8wAQIBzfOvsoeNE8TpLuYa1nxPxW8/6VnJk5XcfFnjoylARcbx0HNw0bnQsasgfC5epQB1RPmKOg6kjt44/JkQAU2aNfVqNtoW2Bgb4gDFfEsJK+KhR62gug5uf2iVqbP8/ytbu/dFOOtCKOorm6KvAI2hnDAu/QnSgoCUiGgOQC/ZK+syQGv1fSoA37xp2iva5Wo8ZfAYgeCTk377gSXssRSbXZM+u9X6e7wFvj+ylFR7vJEGvPwksO9bls2bD7LAiKcKnprEFZphQs3GJwH1YtFt4q+9AMNAwryNEE30j69ZLC2Y801gS2jojQ2wNQGgmNFxg8S68NbzcO5da2zrvU3DSmhX4lfdso0IP6c432pXvErjESm4r6/MyecMgvc/g3MuhY231o4zdStHsJxNCdEXhy8blLdIx/kbGmI3wKUjDlNwmZbyvKgxoj7yMCxc+I9mN14GcJXWrVQSObq6bnDrJXBwGyhrqb0eSGn0nEQpf5JHD5rQnSImUkWi98dNI38a8rb+hIEQIynQm7QG2sG9L6R8xHrS5Iz+TeNiEj2eb6fhg8njjlVZt7wQ3P48XP0I3HoiXHG25rwcyOcnyoAYA9aYYyIniPJXKRa5Hv+W4VlN18Th0lvzNj5lJbdiY8NesiDrU/bFr3C1of5uI6bUX5auZOi4mVbiCIHuZ/T5nbJe7IEJL+qka47Tb38QiG+PycsYJMFzg6W0Ddb5Z+t3gwTJesmCcriuazf6K8bE6hZlWotFc8gcCukyniBQR5940mZ1jspLHn51okLWJUQ+YabxG/MYg++LSHd4v1m56kM2A+qMcdMjYf4CJrmzh463ZZkaJ2VzoKzn32t9rsCEjt1mKUk/0LBvy7MCmq/p75xHfRSOGSjVrZ7cOl8vAyKME4DrnaC2ORnoL6g3yLeOAnrHwX0s8Xc33wXT560y5Z9Jikp6/x/GnIVw8iX4fdR9vrwMGK95Xc9q2ph5fbwQr8Qk3V4KL/qtQTnrFXDcIdCkNOdH9hL5/4mmtObis5lGtazJtvI9Wzy5Abd46x2o/0H8yKtKWA3U8afWphcuoYxKUrL0tysSBmiDy3oEiFDC73TB+OyK4O4n1uh8LScxJ8jrcTQTv4Ig4hapKHiceF3NalCUTljZk+cuhKeGwebbwav3a/XnAzWMlXW8b6MxRgSvwTCE6al1HksUt0Fxgogxhf32CTzw+D+e3RRKXm2KCQu7e3UqSQB/zocLHxaiKCV1pcFC4SwH+JNejMEPSAtkoZ0wfmHvSiBMbwqAcsYwzaxJ+S/w0qXwyrCUV6mUfJ7yD1mTOUnGmWUyd2Ybi1iFiKBwBCpF5Vc+C2fcJWRZBpQynRg1wPqE6PD/q4+SZ9HyCLymEYf7L1GYVqbBZm5HWxw2BKpwmJ1SmSyDKWPhvW+yPmUVfjDaCrGHhZik9CqMZ6IuxZtNx3fxVmGSxBcKmE/F71hfbVlMf9e1mmHCLUZjvEWLMbX1K8QYJ2PCiA6UeH5LK7+7LIZFSYpSOElYphwvvKQ7zE9xzAGWiP0F2JAgRRJcIdx4+cz0I2gB8Tx6qjPOb3THROd2yXL0g+rl8Ol3jd5lSzCd7O/HxDJPkYJ0vdh/F0zs8E0YT986Ou8AzWeVlKPhmvdjJU430u+O09/JNrPeGE+gVwR4UGMeetJ0iC7HL2ydm4FkksBBL8vfVYafQ5Kez9iVDKNsQAio4/d4taIC+H4Y3HLvagN1dfw/Ha8OgZ/e1J5fiF/xKaYwRkdgzcx+66zWULtZo4uDSy+dP61Bz5hqaNIZ9t8h58cdgt/U+p80VmC88tmyR2OYfAG7AfAC8dkGgbpdOkJ++yTDjQF7M7VKXXDoKDpqit+0tSEA9+RsYqParspTmkBLqkZ9DQfsDNsNgO9++UdvWy+bJNs4GL8ZJ2kUrmWr+jDhGFx+B1TPjXOv38WrelvepFYZjX/eOuXpGmVAIesrf2NiygbDqkZ4wW1QUfOPZzWV+KHCB8pgsNrHs2/D+FGSjA6pWxbEGEcEKKMnrYAAJTi0zKG8eHK1wQ1xgab8wUbGS9JiXzj2LhOmmWaFK1e3gvhvH48NgT9+xcTC5FOBI297hM7xSp5/8bFmQu9qgVABlG0M+euAG8y+FxxR/vLhEF70Xy5c3goHhxgzCKfR0uvJtfFZFSZkZXMpRx4zuhvjUWqbQpjPw3h9nsF0Or9Qlr0CfDt/GD+bwQNKIUvFjVmMIIrfz8IGmMX47SnBDz0Bk7dxnBSuG3ICpkWY+ipVaZnafGqYT5h2BGiJw2wCRIBjcTkQE0r4BckZAF71Gy9Jt4BO5ANRpsW7BGQbxbCgCmY13uaSL2VplMSg5x0swy888BHGy9HSsursImXXq+JWgV/pLCILdgiT+zSfhlXQaqzPltLYXCeHlaHfWUSAYrrQUwB9KQXkMZgYM3B4mHS9TQIJ4K+LPBbT496MJnDX82sFUK7jvhfgpZ0s6jVeuWlK7F9H3iIXh50w3uEnMfk66feJgf0tyKMLUI3L/Aa0o113yOHwUm65l5//Q6ewnkZ6YnMZd1wlE9LMBvRVI3pvTYB2uMwAanF4hCguDndhcrrcBBqFxLwyz9DSnj8nfw27Hw5Lqv5fbe1zMZENM9b0jWbOhcFvw0XXAaOYLQ9t13ghgACbANfj8rKMX4syqtNmjdZRB53pVsK7P5rBh6/B5z9kNPn1wyTyTyExb9KTye1klHNljAtox22OCZ9/WTKjg9S4GTKOttI1u+m3SzE5s97Try/j3fsytpZhPPNvSyZ5RrFKjJdpG/wGwa0kC3eXLBzrvzFHY+I1vk330nc9As+8hN2fJ1F21DGNZUA+XSkFauK4qRsmrOzHBmfaRRr8sO/uRIAWzJnyO9wweK0sWdlx92MweHB8rqcRYzOK6UyIkX9HntLqVZQcsezmu0HPZyGvQ+OvMXFnqP4idUurf9LIJc545UZXMdXpaW21wZyBaIGY1R34uSoHYDw8W4vJHNqQ3cbLr/6GqT40QuqvrQA5WSyl3oimmbFAmlksxFTtegbj8YoIBGT2MwbFtvPT7s06apgJtCNAR2C2mN09RBmAy3vAchyG4/KplKZJCZY9oxZ2JQqUMY2SHG1BZSlUkdxGEymQz+l4HZOXUYHvaQlYT7dQym0tJlG8eQol1pGgOx8TtldBogfPM3VciAlD6YVJUM99eBbOWKNoZKbO6RrvmRRkAXAHDp8B5+MyAZN0PxyTcF/RwLpnfHzgykrfEka+DUM/zukZijVXlTm+ZaloyrXmOR/INd09KCPC8hQz5QUWrkiiDa+b+8qMoEWTIdGWV745fp+X34X9n4AjjpRKbZ5sqnogrRtvdxjgNUxzxedxqZZhY7h4zpj4mVG8rhptFWA1m2gKy7267Lz99lqgkDw26g1bbq31yEvJcacpjr+j5rIehyuJ8R3GkzxVa/MpxnO/KAXtdFCFtlkX35FSSWpYOiWRFlZY3+drv1biZxF6+y66ktLTzsBqJtNVbdL3bpb9H01B88Ekmsq3FN7ka+aSodwUqL7pbiJ79oFemzGHpVQB7ainLQ4LCPEpLv2I8bCMQF9jKmN+hsnDisTf1JO8Dp3lOZqb8q4t4Y2vM87fJpiQ7FEYz9pQEnt5bYYpBrSTjKEPYyqVdcAUppkrmdBPhte+kjd7YkIfd9fvvA5rk4Uxelqfn40J6DxB9zlQitFI8e4N9FwVMpZujgn1P1by+F5MlMVv+H2Gmsi4+kqql37rO3i4Dorb0zA2JQ9YxkwqgEq6UBk39F1PjC9kkPSax34i2pkV3wG+x7wp0JEQdbRj/gPXQW11xn3cJIleUuFyj068mry1SdggTPqmKEELX6UqzJWJVhzRbq31myI9l00nJUL8uWQPlSYZxj3as/Ol4zL1sSG4uwyAw44HZihPOkCnBlVu/6Kxev02dUCTPrDhxyunJDXA2P8CRWl1H17MvZtTbGguivDnmMpOv2jzDxCDqZAQK0wBzidLOXlLILq5tdnFkllK6gKzHgF4vyvCeKmaWPdqIqZbZF37FD3bEj3vEjHPTXMCntW64vw0xzwgwjy52sviIN6wj6MwidxNgINweASYiMsY4C5c9iBIser4tSAK5LOQppqRbIcXIrNyw4ZFUyUY7FRfu7VnCNNV/hXstm0NqbSDLHxvYUobR1Moqw9gPIs/YBqb5jwWLIJXP8Bkw+Wen1ihkutlTKdJPPnWxWvrOEFK2/k4vIvLTGK8Jytxb13Db2QZYxExM+9vf9nQyCghDSascX3Nw6eyHp6o757G9CLyxjWY6mlIkf8d450FU3HrbUxe30VJ9zsRP1fvHB2OrKu/0DBPsL2AxRj8cvC7ih6+xy9ecK/oZyvrd1dgSi5vgUmIB+M5HITJARwpnvCq5uB5TMjRmfYDPP5WA3PIYu37sjgVG551sQBNsQDTXcBoXH7H5VFcDiJIS2qBZTTTms6nmsSQ62pDfaPeheeGrlWMksdv4+H2uzAxALGUcmOxgHWLOEyNMguHzgLH3TG5IK+rWelwTPnyzXAJ6JrtiACtmBoyQXuPaB8hgDtY9IZA8VWSAUNJzGctwRS++BVToOcg0dVn4k1HYRLHvetcKj5/kz7bHNPkuReJBTcelHw8Wdf7QApTVxlOvsXkVZYl65kCuBsL+J+mz/tJefxJwB99/w4mdLwXcLpFb8dgihudj98aACkD1+vv56SIDKmooslzHwGdqCPAEhXhKLWMSHfhsJf+t728GN8TYxouz+ByFNDBMnG1wQVWMD8uvZNzPTNHmrQRH91NhtKDxftsWeP1HSuWR+lX8ZFBWqNK8a/yFGCtuQwv+0np2hDYS/P3ESake6TOD+OHHl6MX9jhMq1zb2GMgfrdcPymwGdp39RLsbo2Bc+Nj4ql8MeH+IXf7WMCMJ+lUo1bx1FMjEpM1M3zkg3H4fACLlNwGSF+vm1cqXZ1rpE7lbNMx8ND8cPWj9O7of01BhN2aMvoFqKlL2Qk3h3TYuIdYbID9bvbJDc+lLzbEuI9ug7SHh2oPfy1aLG1dZ8ntA4jMX3H7HGMrvuL1gHx9RGik2P12UNSVr2+SUeQ2LqkJ75XfVfRxAhM1U9PcX5P61pqydtJksnc+YzMOUUsJQisoEU8G+ovPlavohQDWp8AziokGTnBf4fkCrJmEseCUhwcKlZD4Ysmli+jVH9/JKXkMgm6ZN/dMkx9/MswOUpLJGgdMY1HMO75r8V4iywrXAkmxn4L4GZMDsESEchyEY7XK+MlTCjVtXqO2/H7XnvMcg/db72cbI1eb5BUhwFoXmjatXqWocAwhT/U0jCpsi8uF6txaRVRhhCjPwXAQsoZJ/aVyzFtlajKG3vIw6TaRiAAFNZdDpPqNxq/wSIkBsPNFwMvl2WsLI1CNdfyLnVq7EMvraSx/uoqXGbhUEoRLxDiZVyGyjN2AYllhj2r7T7EeACXccSYg8P9ODSVESCTcr0Nfhjj1prLG6ToHILpidNNgsor+91MQi9f1tBuUmg2sRSTCQJNAyUQvNFb9/RA2/r6/nsJjW0sBcwTqov1m530HGUCY4dK8eopkFAkIdjXAn/rCbT00mfXC6y8IsFWILB4roDQ9gIa3TMYgpYTAqrZkUqeJ8AbUrTf0DyMSprjnricoTVcTA0fUc1R2o2LGhRyaG4g2NHXpV2zAgHolhYHto0IRZaBxitDYJ/bRfPSMgkYbmx5Zz3hs66MCR546ir+ua7uE9S6N0nzLJ4RMpRkIcbi9MnGkKB1XsqyNPc+B9XjxWWTCwDF4s2oz47zNpf3cLk7xdoUAbvgcjsuP+FSR4AbcOgpiFy5buf4vt3LUl66CxwimumlPThG3/XU3jxTcmBnyZpp8k6Uap9HtOc8ulpfc+yBtvMF4osEVtFvNtA9zhdoHoOJfPAKEG2juU0OenpAitJQyZWTdJ0LpVgdrv2/k973FtHKDaL3g3WdbbVXNrYUIyTrtpEaOxNTWCcM3BRvYxBjropnPCzA/RYub4tuk7tSddI8vozLHFx+J8DJQAkOUEdFA0ODVzo+ktWc2FwGyf0xYXPzkoxonlX/MvHc+QLwo/Wb0ZbBs8yiN+9Nw5rH7eUxGSVem2/RSgvda46FId7S+noZp3m6ZlO9mRcm+Kt+s77u58hfnRE4fvSj7pqMC0x49nKLd76M34D6Me3dFQm06rIVMa4HviFGHfAEQbaQgjWPpXjJAp1FNx4tDRBfGSP50VPYxxud9f3VkjHjLU/ZRdpnbSSTB8jgdb34bz9rLXbG5G5+pSc5D79gTFPtucukAN9nGavBRBwVaa/vqaOJ6GxP0faxms3u2i8XSUpcZsnVs/UObSQ3T5Bh7yY96wBMYamF4hEn63odNGfHzV+sN3VYqnD6FhSQWLzpLzpWX+id5+ArHeB/VjMepp4G9X9A6zOhk5rJTz8NKj6BQBm0PRfaDDSfz7wQyj//54fdwZoMvSuUIlSdsTRybiruk/h5HW+KwX0rAXCYrGfTk875RIS0jQTLXZbV7FExsyOsa3qer69l1WsjxahAFvfTLKv6YFmZ9tZnN4kIDxM4HClGdaQAzcGYMIQ25FJ9JbsC6eU6/SiLekedMVHWss4pzgnj8AsBvgM+wOV/8t3U5kw9Baxsc+JKeQPuEfMrl9djkcDCw5q7c/Bd8I9YVt08C5zlJQm3xyzQlErI3Cqb2zbWeuU0mpbAMXvht57LbfiZdy7v6t4tJST/JLE8tL3m83AYicsnuCwUg67E0bVS74cVFsit0t/tZckaL+G+kSxou2guvb4WS2QoGKn/LxJjHycL988CSxtZivcyC8KoKw1/yjLYBbvriu8pCuu+iwUmX9d8DBAsaiWFMKLf1lnz6AXrzJRy0NFSNMcIfC4VPxin383Vs0xNoCWfpmosA86zOrcImIpLexyFPCaujQuMweEHAryBQ195qWoa0E5HePoB08QzxWgthayjnmOA6OJEyxPwkvhaC/GpYim+52ldOgoYbiL+9YUspz21hlvJ0n6PAFwfAYP15TWs09p/LqDcWUBtGwn+B/VMnoI+SOv3kKy9B+nzz8R7HrXe7xkZBIbIu7IbDUuZs6TS9O0pDqXc1176/m/iAZ2AWlwmAZekoYMlOPyAww+4DMXlavKACuoxpaVf1v7prL32M34vlgh+aLDX6sHrbNZVv52OaSo7V3t4puawylJq21o+xT8Elnppnko07yGBqVe0r2fIP/CZ5inPmvfZSR7yDnr2e/EbXpZorVrIcDhJAHxT0f7X4rV9RC+b6R7txCOOk9LcV7yzq0DpAgHXVvp9M8v3Xyfe9plkcAfts6DeLdWYSIDvga9kDGoiaqhLuZ6dSd0m2TZGGVo6Q4rSVySGGZfLe/+B9vUBlgQLWuvuhSruqL27E35d16AAcAu9uSe399M6dhJNDNDzHCk+2wU/RPw47YGQMMVxlnLm1fdbKpr1DK/v5oQNnDS4wONLRjk13i4TUXI4TorqlQ7LcfgJlx9xGEpMhslW1E7+Gd76Ir7mTtIczhXuaaP3KEpCdgs1HzXi9/P0bivEG5pafK6p5qXaku928aPx+n5m0j2qLf6/mMTCMY4M40uF4/oIAzYXHTQVjbxoYaplomvPi3af8MpI8c+loq+g6L2lPEqzxYc3FVb0ZOpS8dQXEnibm6X4yRocq1dRCgAhKxlj1sMwZ4Sa21ktcJaNh6UzIG8GVJwCzbaCgl7Q+jRY8CBEo/+cyvLZiG/1jzzNZ/r2pEth3f5w1B7wSubcC7svt10P/0HLrZo8ptGweaYHCJPzmYZYf3s1+I7VzCQ30pxvuY7tcWnS/9/SYY+sla0264MffJYJjBvldqyUJVvE3IVLntZ0NgE+w+UT4HMc5sfZS4iwwvfCOa9oBApCUJAHdeFG7YVP8Eux34cfg/2r1uIceQVek3DeFT+p9Wb8Ck6PWp7D0WJiU635T/Z3XaRrxWTxmt6Yh952ALToYbHOxnERJMD/jNNYjEtw4oA4BvyIw6fARwJ5UYWzeFX/ollsqyuA62Q93kB7M2IBrJgE0S9SJO6Tt+hmCYxaCfgWAl1DMf1x8i3OYIO1WQK/L2JCGzwr4ndS0vvhhy0hxae1gHwTKUlHSsD+KkGzjOwFbMvlIfvYAhoB629HIPdogbbxWRRZT+n73OKBpXp2L89tMQ6f4/IpQT7BlZA2hqXW+jvcwMjkQEX6zLBDdd8dMOEqg/QMHS0PUC/N80Na208l6HcQTz1P9PS15m+gnqoLJuTjagHwltoTN8mYsLnm5lV52ncQL7xLhqiLZTAaIAXsGYGfq6SwlFqeugNkaX826f06WJzrEjIVxfAqoCVne9YRVkeWKeJtP2pePQ+PR2FjCPCJ5uI7HGriBWsgqoyIiJ7mJ4HhrUUTL8pA8yCmOe4YgZ8vNfebSJGotxT3uRZQ9PbdQoGud/Xvczonon3+vPhZrZSQUTJkrCclP2btyaA4TV+tx2H44UG2B89rneuZOAstf5ztFXQtHlIsT8b5eq4F4psRveeJ+nuwdZ33pQBsBTxtgXPvey981hsf4MYrSVbi8BXwCQ6f4DLZqqxWpB5+EEnD28Jky1xoiYk8GGjJ7J3wG1O30Drurr16ASY0aoW1nkHdpbnW7yQpRkdrd9bLODpNe+xkAd178BsMgwkX2xsTfnWVsIRXHulK/D6K6Dl+t9bTkUx8CxMamXEUFcDJ+2c03HlSuVb3jYp2tsNvpQEwSfmyHxPgS2Isj0eyOGyv3Riu8rOGFohOXpOieJcl36Zpz75mXT+mPZhnGT5i+Hl5NVqH++Wh6qD9NlPKxlDJ9vetuSpI4VVsKsPjZsKFVWlcABG9w24yFv0heTfLMsoeKQyxh9Y4JF75nn5bJD79qv5+Q/vJlkdeP6lztUfzSWzW7sme/L8L6q++0DtvKSOWl7JpHzM1BZgqeN5otbO/DKGmEJASXLQhtDyaDCrC2uHNmwOXnfqPVR//Up/gxn3ghOMlLrOFKrry2vksaEccVfkJcBUOmwGdcTiRQLzCjy+AHEEIByfn/JsK6LAZ7L9zo19tsZTE6wSu7Op/XwkUDLF+a4dwjBC49xTDnyxF+Avrd1/SsArUCAHF/zVWSQI49wzBwzoam5/nxo0F/mdP4HCn8pKOwaE9AbbSnIzAEbgzFsFgksKVCW5eK+A70QKqdsGLsBTo1yR8XAmKpgJQD8sSvI/mtpW1PslApouUlWMF9GslNEfKWvoBiaWcHYHxzQQSL5SgPRQTJjRJipSdFF9v/ev1oRkoofscqcsiByScjhLQWZiDWSjf+qSv9k43HG6VEtABhyNweBKYmZQyHEzprXKMqB7QO+29H7OMLBNkjXUtAX+SBL4HUb62FKs/8fMkPY9gnbxCEy0vTEet6/uWkcJ78j9FX3VSWr3qoZXa6Z4c9YqeeDktU7VGnlDcS/QUamDRNnxmV/zQ2dQjluEwK5pvzfn/gGdw+AqHgTh0xWFjAlyGw3CgJl5iweTMBD1In2/MdaO0147X3+XaU9XiKb9ZPOJogZv2+EFNtjHWTfIQjtSevg6/KMqOUgM/kPJbKqvzVpjwuUvxOgr5RkUvDPk70eN5JPZC8oB9rcVpvL9DSVLV7j7lBWfVam+dJN5Zj4mKeFveyI7iESHR0jzR6TOgCpyJvC2kue6AwzhgdwI8gMPuOLTDYX8CPITL5CTo6rc3Tcc/YznJ5pBFx8kt2vOtuRqi+e+ntdlAv9lKgN02LHmepIBozXvXMl1rucV/bhUdTJAB4RvRcXN5Eoqsez2I8egvww8t3iSutPgGiMPFj1OO/CIoaa6nzZzGkGet1KnA1ziMBc7FYX0CbCjj5LvAcmJ6ayMRAimkTjvJ18O1f4MyyEwSvbwHKTzxDXm0V05qPsbL3U28YpDWsJtk0MFS7DL1byvVPJ+jvbsJfrsQkmYkqvUYKNo6RHzQi7w5S0rbMTpnjq69q5Qor2fnTMmY3WVUKCWxQrK3Fx/RvWyD7z9irF5FKQpUWu/X7izY4CkVhvbpno7XQ5/B0G0g9P4I8qwUiFCL/7oa5IUM5acl6qAhmY13gOP2+8c9/5dkSKxcE+OCE2R3ryB9Lfx6IEqBxI2tcHQSEO5AgFtx+AVwE+wqnhAqwFSTci2mmm3EDLuY8gsM++S/sYGnjrP2aeOaTRck0ECA7jj8oryj/XF4OSWY96sPhS3rdSbfYqFlsSvCD/3pK6DXX5bXjgIB+0hod9TdwrIUIkuZpwJvLUDQ0VJSPcUs3xI+hXpij//unARzbhaA9EBlpd7J1bNtJvDg5c20txSt1viFcDcQoFuCX07Ea1ntWRf76NrDLQ9NquGBiLp4kQeHHgKlzXC4SqAn0VuUGKLsWwaT174cNt8JWnVKS0V7Cwxfg98xbVOB2Asx4W35SVbHRVJSCpKAc1BW0TMEci8W6I+SGMsQs+YsHz9kbKSUmdMFjNtLmRspA8MGUiCa6HozZXmNCYC2TGHl7YEfSpS+RmaF1JVl1rEUqCafPKCeesJAgNYEmCsjwI4EeFplwxvKbc+XEhBfXEro9APjvygQsP3ZMtBcLiCTLKy9Aik1eh9Hc9JOT16YpDx5Hsoiaw6+lWLaVPeWGs3zmp/m+AUIttK6rLCepX/SHpgmwH6QQN4GApujBOI30r7fTM+6rq6/I36e2p96N8+S3kTP4XnrvDAoWxHZPsmw5fM2Qz8b4nATEMLhfAJ8GldcSbEDnXiILQTJS5nfnJcV0S3R+78nD83XJOZ+Rkn0OE/GeFQfFSAeru8fIrGHWsA3CRITTY3V2r6MCYs9RMaHU/RdSz3PG9aeqBEdXabf7q01WY4JFXxPitND4mvtZfR7gExZwBG8PLGGuX3myNMc1wHReGGgAL2kKD6kuWiIniN47VbDchbkFeQnKJ62ibaZ1tBbpW1JLL8RsvY8eu8W8r5tqfddau2l7bRW+ZbSWmN9n5fCaO21a2kt3u+FcGOd7+XPbCFu43GIXtr7+1jGou6W0aGzDIE7SGZ1lrzupvfYT56phfhFYjbDRDJEJD/R2h6QpMDb8uMvH6u3PHgQWPw0dLgIHNGaGzPbYvl3UD0OivuAE4I2p5PSa7rip39HD6XcCyo0dlQL+GWukya72CXHwwvv/qNmZpYlUNb42G5zOGF/3TGQwZdgPi+W8KmxwN6LSb1EEtc4WWFCuWNhCj3PXi4GhJsfhrDLf2Jccz8csys0a09jClnnx8G8p8gaT9/grPMbsCzzrnJ7XPKBWqImZypp/I5fHvkPAdnb5C1wJQR+kiAP4DdVrhaXu09CfLp+97ksYcfKUvc0iYVBZlrMfobucT1+JbCFeKGGZryFCSM6HpNU/JTE/Gc6Z6IA+mJMONRiXf9zAb9lus8QTHhUH+t5KvHDoW7Vs16ud5/TQMFxLdox9LXCmvuhGX13nr8rEqe1GhWtLWlQZ7EIlk+F2vS9xkbIynuahL/XUWiglKTzZWGNZLGte1TdUeD7NCmclZjY/2TziD0jEXkKJsuKei1+FcpSgcI/pHhNE6iL6nkPxYSmHJ6Ca8yWMvKp1muvjKbNVDmqDsXxPAvz7yICPJLQ0CG73bpGcKQoVGjqKrnReHjohBSgu4fm/DMpycu0z14RqJ6qd5ovQOXlSlTpnT1vxDxhkfe031tr/1aKs4f0/ynau0P0+RyBtlayzI8RsDsx6VkHaa93wuRMPar91NTyRAzChNk5orcuFkAZqfWcZNFwBD+4OKJ3fEjvO1IA9kerpEep1qlWtPBZVr7mWl4QqMOhCgeopCBlH6V82Gl9Q9Bpxq+arx7awyOTvv9ZnjMPkF6t9/hDiv6mmIppSPnxeNpHIAOjUUg3EaD/3Lru/rr3WVq3ryxAjtZsnp7rCEyO1NHaK23xw5+vtXjZTqL/G3S9lGOH/lDcTuq0m8ZwZpSc6ngBe4fBGWnG9pQH4vsYFlPcqz8cuD0M+5rFFl+fIUXnHu0zr73Fz0kGE29veVS7QO/XTTzuTc3lRL3R05rrWRZden8vpWGfzArJiyG6/uUk5jDNl+Fuop7tdeGmIfpslBThe0Tfv+nvgaJ/V595YZwj9f032s0D8fMbvxFdeFUQ9xCdjQM+alqC5w8u1pxX8zeN1asoFQDlU+DnjWCjt6CwDyx+za/iPvUM6P05OGlCDRc+DeUj/h3FHNZUL2WHctlpmmVlpAug7/bwzA1w0g3850ZpHrx4q+yRi8mc12aEUzOBiIqcumG4SXZ/89li6oD2tKAl2Rv/toD5k+D5Dxr1ap1lgZsjyukmK8ufGPf1nrLEjdDvB+BX1xmOH8+dbvQQcPnUmoHDZDF6GD+au4cspu/TiOae5cvh+ffh3CsbpSiV4tCCGFXUUyEblZuWQ9lAwjKzCFy1xKEYqGQJnHsk3PsyLCqP/+5k6xy7zO82Egpe/tbxSXe9z/r7YIHt3y3r3SVi/skNku18wFusv3fU7p2d9PufZC1saVlKn5GVtQo/9+xk/cbrJxPAhAO9ivHqemFk46x3GWHtmx8FNpolKWocugt+Jw7Pim5Sj5fGMxFWZKGffGudDBBZShhwaZmQ5iyf2/OPworUonAXgdq3JMh7a74XiUauk5LyLH7zykUCvx8KPDuJpot4A+yY5rpKIMLz9nTB9xrbnKU1JjRM1B0X3u01h1cLTB6l82YLPA7VvJ9Hw8I068iCepL1bumNkcEUvM6lpTIcylPyMScDf/NpqFy/axVPPY/SksScGm+8qQPxpCZJBrK9NJd/pNh3n+GHCb+jA/xCEYvw86q+s655hgW8X9PvlgkcetbuJSmk86fynHyP6Sn4qgXwPav8VAH8hQLo9Raddcd4ECcmPQeWBdzr/nWApcTTojleTcOWkhUVVqhwZtnT8DflAuZlKc9fBsceD/d+AKN+S3nV+qR1aGCmtpRBktbzYx3emJP0XN6+m5R0DVtJ+9X6/7yk7ydafyd7uppop76XdM6CJH6aclxyurjHUlIb4R0VQHBYGveNZcMHDU0xS5Wn34EOOC1N0OXzOiCxeMuueqeZSdeYIB7gDS808kzxFi/U+FTxm3mWUuvN14v4uenp2qwfIONCNYn5SR4vGozxiHtA/TnRa41lHDhcv/XW8akG8+EX2vF6YlZrzU6XbDob35uMME8H8YzYpSfKtDGDljhARCX214yD4i9UlCJA+10Nn1j4DBSuA1Wf+sVPK7+DX3tDp0uhZGsINQe3Duqmw+LnYcFzvvv4n259d9bQM7pizi4dspT6jFtq1+nGf3IMGACdtxPpdchhvZbRUdHUi7OCCKeBRT2uzhME6mjDshwU5gCUhKGsxFStynG0wrjaNxM1jBKYOAYTAvGmAOAxEh73iuFMFjg8zgLJyWNrKVO1mrVaWZVOlLV2L927ra49SQz3fAsYrYlRpvanS2lLZRzOeuGUThogkThqtRta4tAWmM9yKO0L5x9vPF1ZxvxGPO+KJIW0pSBRXSOukanchdcdhTTgxJuFxSm8Ezc2QkVdhN18FDhwNzjzSsGkYFzJMVWdwiyON6F10/BBL7ijrfWUJttjCXMAhw4NqnMVQPP0UddFEtY7CsQeI3DrVXj6U8K2q6y1L+vp+2Jy/OwKkIWir4dEV56V8zhd5y4ZC462FOMS617D5J3wPA6DJEdLkxTh1gIaRUnKcnEKRWhdTAhRufZRYRaDTyp6aC0wscjmPfFzMl0veX+V0XHIo+DW0wETBnpxlj20zFIqbKC0dDXzCFsi/pH0nVckO93wqnMlN+icm2Tq9cKb7Hs9KkWpJke+sAKgbSs451BgOkVEaU0AiCrMyc2CKyIp13geAaAF7ZKMGD7drQsXngbHnfv/StQvy3HuG4xTToHtjhQ3aJvG8FBDCzVyXhAvJ+HxrFgKGe8ZGBLXZ7HWryU1NLvwSJY99UJ6W6KlWJJFXe6AX/zdVnhnrBLKTOL5SYagIus+tlxJpsXGND2xf5uHyV+KJb3Xck+mHrcPnHCq7uqqN1xTllLA39JqdfUqSmGg1cnQ0rTLYOq5ZolL8evM1P0Jk0+XQqTQynDUj9z/NyhJpLAzrj4FbLpAYhfVkM9ssf0Drr4156tvgvE+vCbm00Grtkhv45UHDsga4LnIHUysbjf9/ndLUG2OCe15XRvda8O6g6wcczAu1Wp930Ogv71A+TsSVvm6Rxf80rIZxxcj4J3HYf8jc4K4RcRYR9XR5iawjFRUEE1iKzbBO8AKuss6nnlUQpN14ZJz4cqbc16nUZjwgzs1l5519X2Mm/pVzc/5UmaqBI4/FagZlEFR2ligbUsBg1pMovyVAoFjMeFb++keBwosndAoRcmz2UdyZNsBOmuvT02IfC8Uu3aSwEQ0pbDy6KcXbrxfBSw0XqUHXoSFS9YYN3g6BXj7u0DF66tygYtOxI/fD8TBWzet1Z/xNU0XfhzQuQuwcywgxgIcYkBHHFokAOkFcOKRcO8QGNvQHv2e9uGpGK/dJ1KKrrV+c4MUz8vxSzSfL4h0Db7HbJC4xTQpXMfr32GYYgHvyLp9C34Tx5kY711A1tZ8TN7NwTJOLCexHwoYD1KpQPMusqiC6ReXrFRcZAGRXzBVvhqMvbaG1l3wi8In7ntvfWYl0GAqZckDeg151xxl2XQuXxbn7Y+SWJnr3zyexnhX043p1pp7oy/G83p9Y292wXFQsiHwJx0JUAjMIaQcy3RrEBPPK0ihQIWZRY0MDaEUgDFo6OjYw+Hex2DUuP83itIlQLixJ3VoAfdfIXRTQTpvEkToQgGwnBksFR7wlKWW+H3LvN+nxqiVxJhJhM78Sbvem7Fs4BHw1JBVeu/lkvdz/8K5fpRcWrGs2vgeP2oj5bj4LM21MWyviwPUMzMN3/qXKUoAMcugGggldviwBWkYcOv9/wcFiPL/BcqSZ23IWyPPuZgIYUJ0pRmtyFTUsi38+Dn8MCk3vi0wsRATFrKThPsigeztBBT2wbhuNxPYuAgT/vA1xmXfBuMSXlcAwGvWejAm/vtejGt5iYDMfpjQjGO1sh/Jquq5Xc+TgrQHJrb9C0x4xNX45bDTjlffgf0PILElXOrRnhBtCLCwwZw6+OXtPQtSnsUwSQB7s0W83eOBO9nGHDhrL7j/YZi/rNGquOf+bicG9qv+Pwa/aaNrWak/01q0SGHRdfAb+O5vfV5lWbi8ZFHHmtWlNDbY1HvyXPtHxaQoRZiR4DdJlY/hkqmX2AytWVfbftd0fTj3OLj2vjXGFV76/4BI9t8RtttSakUswZiwriyssxLWwU0DPuqhQR6FQzkO04HuuHHLvRk1hqNcfCKccEXKR/ucxPDP6UnGlC+tv29MOtdujWDnMnyAH0YHJhymDuNtSgYsdimWB1I8X3LOycSkZ/fGd1nOnZ3CegvAjjuIIy9psPdLcekqJWdhA1pxSAwjdlMoT969TVZEz6sug+c+Y9isGQllev/t48Us38+nYen2sWT3qDUYj10Np50gFduJty2YnpZe7PWKpJE9LjMIykiXLgQpCnSGWy6EPQf+v1m3ipU56fwToLhEZt1ABiyXRzf1OpxGM+u3XmmXmCVzalMY7nwFdyp5dKaIjkSZdNtVcM6R8Mm3cPndDe7cWtLRU4KaYULqv7E+K9XdirIgnE0wRuy3rF2zpe5hZ7Bvq2t+lOFaqxo10gaT4/SxhSm6YQqvvKP3+MXsUg6TQTch4PrqM6HfANFOUOc7QA2z/n+E3iWPom7Qoj0Udsnhxw44eVAzBqIVf8tk5Dy8Uuh1a+DaLosIMBGHvuoLszgDuGyMG3J9TCLlywLbh+FXNEH/n4/fSG89TALyQQIK40XIrQQuukmJOg+T6PeTvi/V915uy7lS0mownqfjREQjMNWq3pDStEyA4QDd9zpdN/MbFmL8YpEsoL2GrlQCLhOJpGjYZyfONiV1npxZ999xgRo2ikOSbHt1DjTtAXtvB0+vfOENb7Ud683tMp6em7y5vqtMIxZSPXHA4gVBS1x7o/EmAc+QkJcjPUXYQOEm4xu8tZMA2FMDDP8NPYC6YcLbzYJrLoIvv4fPfmDtSDFatYJnXsAPvnAskD2fPqrXNDnt7oRED0Yg5fqMx6U7Lt1J7ts0DY4/Bb4YCc8OW7se9thve7hooEBfNMls4bAOIVpgktxnN6AtT14FLepOzbOmEAaW06toM5p+/AaV2+wI5VVr5z/XsdlGcO1ZsP9R4sAmbHh95eSlzhyKJvGzujTYwmGSjMobpo1mCRkpvsfhcOYX8OiL/8112HMvuOweIZc+GeSOA8xiI6qAIJMTCmt7kQs1+CkhdonxhteaQJQdgQ2o4bNW7aBVX3j/lwZ33lzGkzcwIe8FMrR1F97bX3joWUwEziyMcTtVKOvOGON0qZSRS3X+rbruFhiP+jH6N4DxrN6+Bqa9i/BlK0w4826YyKGX8KveHSUl6XlMMOS+WOX88/PhwoFSjU1fqhYE6QNEyP/rioT9tYpS2/PM0ZgxcSco//KfXdDBsy4E19j1x+HSF5c+uBl6aiyGzTeBrfvCiLFZr3omJsk5gLEXN0uCoevrN1vg5168oeMYEvtLhEWYRRZA95rALZAVDkz1E8+aFrHYv4OfIPyznmUJxtHdDBP69WtOaqDX9SGT0mrKePbRncelzUnyLK5FGJ9XJMV1okynnGryWIeN6IzDzJxUiO6win2lXTIHO22JSax8QEpo5G+lkRB+D7VsIwBU0U/zPzGt4ukJqsxvNkFqXb+E3VNv2PLFA9cqSunGuSdBi05GYUkofeDSClNkACJpwgtdS6UOZlSrJ0hg9k2ydsY5xCWn/G2KkhdW948bl5wqWoqlkDsO6xEGmjKRLrgp6SOIX18unZHBoZwYEwjTi1/ZYMMe/PjLJzB7AhSWQF7IHIdcBL9PX0svyePeq+GCG8T7Zmq+S4AV9FMUyrisBqNgRlwxRTytHw6hNCttrrMEzjsGnhwC4fB/by0uPgLju5hGZm9SCAjTiwDQnonkpUEdXlvjSEbUPF5ZN/3ipWEq4eeGHYH6YzzgXr7cUXrKXlIg9hK1F+uz9zBG5WtTsQZMuNxg4bZHMPmVl2O8U19hCjMchTFYjxeme5zc8qQaM04QttwGY/TeBBPdMgWTG/2NvtsDUw3vCmHFgzDeMF/Ot5IsCdOdZeThMI5Io3KI/0WK0krjwf/8+IUYR5PH5hTzQsbKK12hZUdLNcnCPwRSekjzbyYCPAwTfvUHJkwukMb2kmz3CsmCcZDsLsMxuUm2UpXcQ96GvFgqZyUmBO8uEdy1ubzQiceJnTTJAsQXsiVRIJ+fM4J3Yz0ng4u3jjy+JsCeLGMTYg0q16QepTRMI179TGp3MaDTMZ6lx6WutNTfz/xVG3iDLrKJZRPSBogXEWUHKbS/pVWUoprHlmQKBJzAciDCNuTRFMfyrC2EvfaDc4+FB1ePpfUwWcRuxRS9aCfmPx1TCCCA8aCuj++V7Snr2geYMKzNMV7X1yzF4SBMTs4tEn7b67chWQ2/xG+au1g0s0p1OLfrA9cdgt+1xG4HWEA/muAQ4HvcNGEw9u8zmzd+FCDcIiWAqYa23SC/KdRX/uV8dy7/wHHsfrD9gdoJqT20W4tD/0hlmp3gdamZn0FRMvT1HcX0IsbGTObHbu3+j72zjrOiev/4e25ssiws3S2SIiohCopiEHZgoH5V7O7u7g7s7k5MFAxCRUQF6e7c3hvz++N8zp3ZyzYh+OO8XvNiuXfuzDnn6TjPA2064BUXyIH7l8Lgsyqc8q5SwmYJXxfJdDhHTrDbKH0YvaPweSImEpyOOac5GJOy/QQm9bu9ZMRemIIb0/CqTdYRHa7FxERPwHiz/8ZU5OrsM9R7677pmLOgQzEe9qlS6Bb55tcCU93y54oWfNyBcMF5+tVqkrtx7SFJ+HuVXGHlj2mY9L3WpNCWIP+Uqxusgx0HwuO3w6mX/D8zks6FfY/AxFbDlegFxXSlmDaksohCZieapJfF34p9PK48vc3Ar3ciLT8Lrj0D3h9T6kmPS98Zos/SfPi2EC9p3Z6oXQUblL/x63T2t4XS6axLZB3maEUzYeUKyYu1kqTWUOqqVf8pfG8hZ+vOmEp0ccyZyyX6bpI0rp0xfc/sjjyMV3RjhuiwBC/KvULvTcXLlFqFv3iNq51Zhy023ktOhokbpKNuwbEVdiwKbv2UmFwRbdNfExW16pUgmbKuNN1f9TZcd2MO878vZS0Lc/C7k9DzSEofwa7Ieq2l+0ZKKO0pBbGpT1Qnq03+HiWxJLbTAHMOYKQE2VFs2NBwg1Gvrky8wgquAhxcdhOzm0SRjJbkq1CKfZrYUnoZV4YUErOCXaoDVyewybCuLHZ9rhTqkT615315j16CctI+yld5azwaNYWBfTEJAwWVXPlAAZ2Jk0mQGdRmLrWEXclXtthDAV56yobXElx+JUCQOD1KNRYsMqLh7uth/bdw+qEbtcyjML2XMuUgaICJ5nUUDM7GNHe8G5Ni0Fz374uJ/l2lzx7Vnj8gJXI3zBm9FEzq6p5S4lL0nDskaO4TLR/FhgfQqzVqp8J7T4ja8n1i2rt20fm9nxJFNMq7KqIB43yYomfthqveP/7vs2HKhH/FSNpqx7zFeC1VM5Ou2kCAXXTYfyIrpHokX8uleGRUwNsygVCCt+1hIxPMlaoz35gZBx4CHXescMo3Y9KnwaRQ95BBcqbkw5tJfGYYXgGLYyVP2kjximHKrTeWY+AuTFq4dXXcLq91H58j6BRMmpErJ0IvzcfO6XzJmH76fUg8Ennf7/LNzVZBLHfcdxG8/D5euaK0UrTTlABdgQgxfi2n4al3RaioaXocl19l+PauVDdYBqccDZ3b//+hlcZ14Mrz8VLkwpVcKXQnDcjlR/4gylSZC8nX7z7eSAVOOigkTnfq0NpW4u15GBw/YgMdyN8e2PZaAy9u7O8HF67A5fi3MO9QuUEmS69Lk7QM+Zza9uSwbdhjx5Vy8IE5n2krdN4pZ8UBopn95RhHTo/PkvSQNZKy9THpdX9Ruvm7XUfUt5Nx/1xGHAj12koLLQRK6C2T4MdK5ctmvDZvRGnFM7D0cUhtXjWbzQlD8R9VPwD+b48Ym+ss1WSCrKSEXiynHU6p5pWlVdpAlQ2la+QJ+FxCx/ZdsR7iL6TEvabvweSYHoQJ3/qNnBS8XtctxEqewOTK5sprDua801yfBZzi82/u4PNm/CoCCvm+T63S7s7TDFZU4KULsDMptCeFf8hkaoWlWWNUnMZnnjeGEq4jlSHU57pyTclSFh2cPhKeeX+jPQjWwIxWYuCsp+oFBmI+RhwVXvipsLhaHoxC+eZrQaUt4kwp6X3IBKJ8XuH9/g44TgXwCfMlAXrisBdhvi8Fm2JIdSG1BzzxFEz4C36bXiN4DMZE6e7ERPOGy5AZgInsnSgP3A9S3MCUuL5LKuuLUn/30P5eLw9juhTDuzD9WnL0vat/F2Ly0uuLPnfWvWlUM2YZCMP5I+GqSxWVXpfkmrBx5EUcKCXhuwqxwNXsK0q9CzCTAiZSwm449CTAuFJuu1T4Ysx248g/xv4Cf30HnXej9LF2kzrUHId9CFBAVEp0ebRT2UFoc1ZwrGL8B1CMQxR3g98sqJSuI747chXZeRJz5jSEiYj29kVpYnhnKlfJgTBHBlau6OFYrf5WzBmLL2VQNcT0npmKV9EuR7zvUkwUqonm5C9OE5KB9oicDu9golczME2Ij5FJeRQb9u8ptWX7DdITl5WhgkJ/OQa+qlLDzMol3pcEOIw89sLlpQrvVHepa8+FY87//0ErvfpDvSxMuYDK9EhDPwfIUTBWTofy7w3iNdEue+Ti8iVxDqIWvchmLiVmHvsOgJdf2qxL/58MF3wRGreKMZgCuVKQvve+j3avFOc4RTRjOdBIyj4/XxtTSn+RZFWdKmgBiZHdQNS7HAiSAuyvE9MT/k282ryGUt4fsPQXyPilave7Uo+DbBsZeIHNZijlSpgcQZABuOUYSppD327w0dhKn5mFSbf7WUrWy5h8VhvefRtTdvomKVxfyzv+oIRY0MfKbaj4dSl/UzGncM6QyPgfJg+3u89T4fgMpafkteiHOftwioTWYAm4/SQQKyzm3KYZ7Gg9mxkV4tU+EsffVVrS26HiczVG4ZhIjAIi9GQ5HXCqVhY6s2b0adm9DXvvhylJPNx3Xy2qF4q1RqvjmXG0w0tvUXY1TfT9jtWhyJQUCNQRTKrCYRwxwwhjKK5EWNlEzXgF90T5jjCXE2AwcFMpGrXCbp5RsZ66FT7/Bn78Az4dWy3YpOElMr0gr1uhT0XJl9ng3wHrty8Rlq2VJ/AIKYWPYFImbc+JJ3T/7TLKbO8gfyrsGhJJHlU3lPp2ha9fgfTugva8MhQ1E8NsSgkDhF3jKuR31u1SkQPJNEUdRzq7Ucj+5PueWQtyx8JjZRej7qon/+37f5ZE6iztS0dM+lZYEYoS7al1LpwgXL4aE0U/QLxrBwn3ZYLbEvEl28C4OV5EtquUgHp6/nzBspscUY0xqWDjMdH6NM1rqm8e2fK4TtN7ppOo+0cayUUugAffgyePoHRanUkd2p1cIIXvcZIq3pWlgAcqVRynE+AfIuxAXfpTi+9KvTNopMfu/WB6+UnHSyUL6shxYFXEB7WXTSldbGaNnARXY1JVP/Ipf70wkfLPMVHbtfrO9oHL8yl5BXgnQYt8HnrbPPYc7f1g8boQXrplkZ7/OyaR/WjR3iQq6FnTuSt06Sjj0aGskt37JByRJRXsf1wcOYXKmqD/pLOcQ3EqcY6kmF3+6adNqu3EkuRTKGkO1slWk1JXKZSOpFR7lKwUFtSt0lNCOOwpbvwNLSr4jSMKjVbqbPiWEAexnCEs85XVn8/mHPuL7zxYw9/HxblPwKSEz/NRu5W4tqDTXDkPZohP1k6i5fVAT/G+DtIH06oOQB8mxNmFOI2IMJ01TPk3C7xt+tS7gE9jTatXdoi/vCuDbauPkk0X2TzXpwkL399kMPkqhDNHQse2lc72cnnMJklQgIkAjdLfMzGpESsw5yPGYtK57tZvTvB5444Vyxil33wvz7ZVuh/E5IUPwutf8jheesWrEkRTMVGsYkxEaximPPi+eM0eyx2Xng2ZXWVWBsq5DKkfRBSoy6fUFxMt66ov0ZhPxaliheRhcnbBZVCVwrdxSI2BUz1iL0jyxlwmZeInTC79Ob77qnNkNyLFwRpht8pzNBtTjecfTLpJVEpoP1DkrArjwmPBaS3B4lR6tcRhIHEihPmGWnjpQcmXzW72H3pOvkKAw3e45BKnNzE6lUlfGBVpl95w9aNwxy3VPsVfVt2j5LTIsgqb2/sWC99vxkuNTGHDgh2Oz3mSh1dyxEl6ZpUxq3YKvPQIpLeV2+RvvBStlb7LtKIdRAyHAB/gsLpCWPpVp/Iu0/7hUxm9gxNRcV1OEAJlm/yDZTgivL0dkyZl+xd1Ec8JStE+XJEBq6TfhImq24bLnfTM16Wc54jnDNX9V2EqUu2Kl4rVWnBqrWjF8fr8ODmE6mFy+62DaaSUyB/xziOg374pbLbVn8CUz725rMXvtptW5k+7ywJcDlaq3AeJvmVlXRG8Hj3lXekJV9a7MmgPJDNJRiutq2//SvWKQilftlnmfdqXp8V7UpJwvFj3F4k2DsZUaX1IfCkziR78RZuT6TBAcl1AT9W19bQCPvrx028D4dFZkoPPybgre+SLVuJ6qr2KgRJSJecgndGJDoPlpRX7zYTyU1utIdcQ6FchPZpqr1Up9GTHicLVdyXzT9F7HpfMnqM9QY6BbzDpVZf7ognvS9G26cDnYM7MIufApaLDsaLTcZio+vnSFWz7kHRMlO8LTEbLwKos4PMfYeI4zboy2QMDKKE1aUyiHn8mUu7LujJ9Lq9ABZeTKL19AAEyLZalp1cqS+JJssMpQ26UN85J6COljR+/ezFZI/E/b5l0tZbC/SZJhpLrM2NaC/aWLso6EblCsGwhjHaT5pLsUkjQ8J7dxR2KgQgHSdq9R04FetsWuDatoRQGlj8Mc86CeWfDsle9qmRVvVy27tLgyWrP5htfAFFcDiadJtRiw/x0+abrdINR91bpmZ9K4bVetBnyhdkxUcSQi+m59J7POPrbRyx/+BTzdzF9S6ynr768Cm9Q+lzMIingdnwlpX+uzxPxuQTp75Ut5Ij94cyzxZJDFfpKdiTKHqSygiy+ISz1pKzL5pZb5aKiXHKXDyRaj6zSzq+Cdr1g5GHVwoFbfULIRv36SQj18hmhx1K6j0xlY7YiUzZi944iG2dIOUSrHIopAb8/VSwX0rw+nHOcfMRVoQ+HYfr3HQKsrVAIxaRQtBGLLu9qTQFZvEEEiDGsXBg68kVPgG57wq1XVgs2UZ/ydoAESNBHA7WklPnV/gZSq0Iybg+WwPlctJGq51oP3KGC93LMod0rRWf2PuuYsIZUpaNrW1g1Bto1VNyiMhMrxBESbR9WySGQJgU+s5yrFpDGd8SYTYieNGQ3GpIoSV5rLzh7eJkz+dKnXO8hvvUTXhkXC9V6Mjb6yDhppijQQTKI9hLvmiXlYLIMnY8onSaS7xPoVhk438er8N3bS7w0V/QzTIr2MCmPGXI6WVPyMkk7qxYv1xw7lxe96N8bk8jiN2SXUY8ijtBph6+roBhS6RmZmAy2FGANxzIDr2PVXM1uKWStrBDN6ivK+pCU3PaY7ILLMOlBBZSO22dLHjyCSatr5ouwTlDErbaU51o+RXKNMC7TF+VNFXwtv8oTZtbRnB4WLtXW91k+uORJxZ6GyWx4XXhSbjJA7Vo+A9N/GZlyAJCFywSK+LuUIVVShmEV8WFbxbLnDekfR1ZIixFDDRceV2WeNlBK7smSLXtrn86QYf+Az4H5sOT0EEVQW8u50EgRheGitTY+J+r+cmDcJf1mRyn5ffSO3jJmb9XzesjB8bH0goZVUkNdvH5HFV1xDpcG/Gmicm55l59aK4bPNFy+x6EhDoMIGFo9ajC0bV6hY8F/XsnW3s3yyZr0CqJJKZizq/7nRXzuw7jPbRwR7YSSDKV95fCe78P3YtFEyBcXGym6e0805R8jxWPRMwr1ztQy4qY2duRlw6TArr3FXU2a8FFazSeVOuA287VpU+8CQOFfULQI3AJIaQqND4B4SdV+7ASgYALE1m4bxpLD5iyHsQh4B4ejKeBoYjxQ7p78Cv17wY0j4fqn/vVdWU1V2r9uxGjREJ6+QWp+RWk+RmAcI9/IO+SyvsLaYA5e+c/K8e9zXNYCexGlB3EmV/gb18z38Svhh1/hzzlVWmpuOUbO7A3NsGqNWBm/scdWk9//QXUe/Oo9EG4uNbZqtHGS9u2tKtFbXKy+shpvcd7G4VQC/I8Yd1V6nnANONUro/ujhHxbzHmGPWXYPCUB/7IERYZPiNheN7aZ8/N4BSHOlOPgFymILTEpDqf6hGSaPv9aXtpX5LWbgpf2V+EYPARCvfSLlAr2xCTZdCTOUCBKjA+rLAOcCoxk41OM4PIecS6mmOG4TPTTyH594banN/jlb4L+TooerZPqvqvPTReW0bEcU5imm2ZTF6+kgTVskVLnb4tciKnS9qWUuGma1QpMj5B6UuibSHVqJeWujZS7Ein1x8kIK5Ky840Uvw7CjbmYs2u19M66ckp8RxkpS+lpkJmPdwza41WHASkE+QyYUSWZWbXaiD8BUwnQlRj7E2V0qWcvhOED4YpHYV7ZBXszfHjfQDLhV0yq92RMwZK1SS7WOj4jC9HBwzKiTsIUbGgnY/VA0cEoRQgfFm5MFGzOkVOptZT/D/AOt9t3FCqacbeii50Et6GCp41enl2BksrIw2XWzSnDYedynIpsvFJmk9JkurCJ1pU5mFw+xuFWHI6jhIuJkV/us4uqpaJEBae1ws9dxLO+lEM0S86dYYLpI8L3z0VTdTEVDRcLh/pJqS7wOTg+EJ2M0f8nYzJNxmNSuR4T/BrI+TBOc/mfeO3yihZwUH/o0V+qf8X7nQMcTQgo4a0qcc8gVe0o+C7QX7rH+8QMbJ1gkgvKc4h9K/7/gPjGi+Id52GyfvbQ/u4p2rkvKQrYRngckENtgpwU84TnCwWTWwSLdZROBmytz7/3wfZs8cc/BfNUn3PhSV+8JZAkNR6QYdxZOJCtNTyISXH+TDt5hxwoqeKPDNgJmjdJmHj749IWh79wGPdvK7Wb1lAqBjrcCQ1OrfkztoU+SlsmogQuLwBHE+ckohWkormGtZ1/Grz1NUyd/a/uygls5kLY1/0Psutggv7BchVlCBMmhxFihi+xsgrwDFI13HPII8KzxLkIhxEEKjGU5IcOdIAbLoUjz+I/N0YeDXsOlYlflWQwh/647EqchWyYOlC2Er5eKq9TKRxHk8oMitmReuxHDl+Um5zoSh1oUK3lPiqWPlDCZbaUuMvlfX0Qc4biVl8U4iJP1eRhTOPlLHnbz5KH9h8Jvf1keE1RhCQqJeEWKTKny7AaTekqXRWOjCilj+BWZNA4DJfB9AIxVlZJEbfGrFupUvgycS4mzonyGq/DMQrOgGEwZB/45OsyFfgBUk3H6f/3YFLWmuKVu/1URs0MGUKRCswE/6ryMNHZZlJKbCrffEwa349SqO35sjOlXNvIfGPNaZKwaaneP0OOgAeFvY9LkQjICBuu+z7DK4STGIfvB812l3mV4tvjuBo1ujxfJVkVoGq93AzMn6OEe0nhZAKMLuVocIyJ16heuYbSbXjlde7R+j+ScjRf9LLMd/+neH313pUC+bMUq4ZyGPwgJXKiaMmmdl2ISeVCSuI9MqrHCAYfY84AXuVT6uzZ3L8E6/7yhEdE134JOhrKabKMadKc8NeX3u8OiYhPkDer3EOvakm0U3D5EhiEw9EEebbcO9fBgB6QnQXrcqv09lSfWZCcJlWCibRmYk/IeZqf3YE7BadhMooyMVkse+nvU3zGcZrv79W+96ptLp0xqbP7y4nwc5WMmZQqaLYOhxAnR0U2plZ6f/XOz79JCfcQ4ygcribOTOrBkN3hIS9e/B1eRsh0GYtnSH78pc/PF985RzR0opwz/vEMJnOnro+mrhOsmuEdd7gak5FQG5MB5B/v4BVwmCqjqj1eWvOvkhpLMFHGfO3EeUkOulFyrh6seSMjuh4mZfMk7d5H+myQDOClAeCmy0XtC4AwJ1MEhHlxawiabPpiDu7GWg/bUB8lmya4+c5VfUaM6QTYiSwOJswH5b4nCtnt4at3oVO/f7Wb+poycKwzJnUvggnL/1VTY+qW8+DUK+TrrVspbI6Vt+UnAvxYKcG5VC9CGOBlYlxEgFOlBKyo8P4Uo+wccRI8ugTOvvm/YyQd2AdGPSJWXVDFfQxwuoorPF1hEYfqKhJWtJfwJAHuoZizWMMX5TaqTTGi4cMPq73sUXhn/BCOn+T7/2K8NNc3fJ8vxSsEUVZvq2d12fGxz+Nrzy7OwUSbqjX+nKu9Kax0v7MI6WxBY14mjcqjEY7UnSIqLy3iMJkYnwKDcRgh73TiHZecUqah9DvmXJBN7V2JSf3ppzfuIqU6ExPpydI+ZlM6/m8PwScf3c6RMfu8ftdSHtWDpHxfjVcSt4Fo/j4p0/vLiPsdE83aQ8ZvSMbP1ZgUpU+kPOyHFxs9HpPu1KdMN01EXHUdXrQuzEDC9MNlGbGkxr3lO468UiBuJQ6JCC+ziruIcRSNuZFM/ipFPw3g5Rdgx94Q3xAvxvj+/sb394XloaXv78m+v+9Luq8d5qzMa0ny5mLf/9Ok+L2g/w/CpD3+7btnbJLDw1/++8ukd870KbSlxp47w7ADfZTsV9ZdTiUKBHmRYBUaZVonXVUUcWPIPk4xg0jhnAoNpTg06Q7NWsK6PzdaKUs+H+aWcn2Y2X8p+D8rBftB8cCXMFGKvkn7D2W3vbB9ft6QUXEiJnq+oMKZxrBpdZXhuHVVvlhFWW/kWlUqHbssIcQz4p+nUMKVlMBV58GH38BcY87M0GXHt7r843Nddkwrw1j8WtcGqlLS/4swlVXLGv5nztHlr8C2wLfvs32Ov0/KeNZrSfQJJvMhuQLv87oAuOJ06G8TocN0JoWjVNj8FbaCEdiij4wsg1julp/S5hq2BoxNidgcl6sUgBjnJYoJlHUVG79Xo0Zw7xVb1S5F5cG4T4R6IxsRcWq/owS+zVYv7zLnJM4R632ySjX4LaPNr+KVx2/E+YwAtYlzYpVhOhvOPAYG9f5vGEm1UuD2qySgbH3Eys5LBOgEHKtzLc+TSfkHae2VgkmaaY9JFqjoagO05EVSKCGPg1nGbqyWIp98rQF3EcyazX9+fDkOlk6Vml9RXnaYk3BoAnxHHmMSdRAruyI+daeyK8hTUjrOShTGkerbvmmZbryPMGkdOVLCwEQa7pKSURevZAQyVnpKIbG9PZASsKMUsbBP9UnxmXhhPWstJl3OKhO1fd/Z94yTF7XYZ+gciIkw2TbJMRl1V2guqknGPvruN0za2AarPnx33WnPVpjKnedJVD6KQ2EV6M3wuDUezpd7rQLWs5wAT+is5pkbHKYGOuwCN1+/RdF3JZWndd+UpPyOw+stt8lGh9bw3iPa0wJKn2stpBElnCf19PFKe8nZq5CKz8n4z8tEeI8A04mzM1EOrfAsjgOH96nxUmN4aZRZwuUVPikMJm0yT5g2RoaqjV+mYs4jjcKc+bowyc1sR6bPQIroXQvxzielYtJuKxyH74PXoai8gj8OhwO74DKDOK9VucBWsQ9OFfdthGKekcPuDALUYxk06gijX9uoUyWvUEGp+m11HDNE54NtS5EUn94WY2GVzlVu5mvTWiUhYPlDsOZ9cMvIcymeAXNOhMktYXIr+Ls3/LM3TN8Lpg+EfwZB8W/bTh8l2PzNruBZAqwgykBiHFgVKmvVcqvbpZFSGrriVc+r2ViFV0uposp0xQwnxq64/EOElyts5Oe/otWAu0lOeEgHDy8GalfJGFsHTgp88BS0brTtM7q3noCd9sGk3KVUIKD8V4BLJEieIMK8Kqd1RQX7qhSGKWAFce4jCKRzCbUlfpOv9vDBz7Boyb/mrNpiyQVrc2F5nvzu5RfOSMemCTo8SK7obk0l1+pqGkolvE+U33DpRAqnJuATgOZd4aABG05fPse5ZSzNmudvSJGbh0ljWSsv6P36bq48ptO0C3k+E221jwMUYdJI6upZ9vRnnlSmXN9qP8MkjbyLSQGchEk9miNszZMiaMuAp+MddF6Ed0DeqmOlRuvdZeK1whQrqc8epHAwUYqIM6oKlSU9SV9SjcvlUVKA1ZzDNDowB3PCbpbiM7Pgqmth5BFbjFbOw0TvKhrLKZ3VUEjpNL9NMm6/DurtjncKze+gS+ccSkgjlU9ows80kGOioqsJXuOAqiruNuLmcnm5FXgjBttad6jSstJ9hr51T63AnIu5xkcD3wp3H8RUsdtVEaO5mNS7ETKOOkoa23Nn3ykqhPDcGkevyolwvBypY0Q7PfEivOmUjk5uMNJSYXdbDqIshdcasgEuEed9hCDRKsorsxvZ5cgQ/5UNpDGROO/hUAeHs0gxXGSHHnDHpRulbf6bYYFNLqdqpfj2w1SP3AGHMxXVfrTmheI37Qht8qflTYGph0KtxtDgZHNeKbWNdmUPaNUWVr0Kyx6FZRMM8treva5P0dpWMvA2b0EHgPW43IHDvQS5mpZ8Rojy02Dqwew1VX72vpi82G8x6Qf1MLn572tlB2Nyx5eV/SZOFosvxJzL+B2TpnKCz4vUSszRVofbC5PKkC0G+h3mkGZ3vDzZinEslfJrOdson8uVilbcQSaxKlZgq7zh7Ias63NcRhNlfzI5nxxurhJxxyG9Gzz4IBw8fNs1ks4+FQ4YIQypSk2iIFBAT9Zysg7H3lMt/lIiY9ip8m8ewOVCXI4izkO4/FDWc5es2OJb1w6TbvY7Xq+xLTJeGQPdD5Xgd8rY44WcxXpaE+I74L0qd+iqLv9OBWLcToQ3iXAV8BwhYhQaXLriTPhww6SSXPGM5DERU4o5hjnzs6+MqjWa0XOYyFJdvD49BZhCHPZ8xAl4OfeX+1wnPX0rGiFXze8+A2sS5izAQkwkqRcm0lUgVfpYSp8MG4s5exbBnI+xHPvBZJl8+gjo0VdPydbq1nG1+NUd1TYCqier/ibAE8Q5g1wuxuWMUnBda5T8xi22GOrmbg08r249GNIDc5qjIGlv47TE4TJCQB3uTMQSKxs2rmlPf1RtjAIuopje1OFo6qrSZxk899BhcOmdsLpi3eADzQDMwf4/JN9/0L/18FKLT8actRuOSQGOYM5S5mAyRy4W/bX3OR9+xqRE1pchZNOOP5WBdSPmLN994g4vYyKuSzFnXCpsXHrqkdC+E+YUXKAc/hRiOAH6EGAO4VJp05XrBiVULfXOe9/dwKFEuYI6PEOYxRTAZXfB9EXw7KvbjJg/C5PSfA5eU+fKxkDh0njpfl9SuoALqQH4/D5omSFu6gANuIp0IMrzhPhjawmaOO4kVlG6H/vGD9tTICLBWXdPaHg25BwGjm/lhVNh2cOw8mUoLCidzLDp5tJLQnTzjc1v1AUJ8jcBOhBiBC4vl3tnW3j6Hhh5Y6XP7IsJkb+Iyf+9EXMo+lt5gkJC37PKUUyOlnH1mLw+d8tY+hYTIj5eRliunt1PTHOG/t5dnqjhUlCuwJxlqnD88hb0HEDZtW/s2ZQo5xLjIWJMIsZuVVYOqlPMofQ7dyfCDwSIkUpH+VyrNrrA3VfAZXdue0bSgJ4w5nv5HHOroYRF+JQoB+JyOw5XVVnwBPBK6VYHpqlcQZjbifEdQfZKlHl1PMW+93CY8NcW27qemDzutzHViZZtSbideAg8/xJlF6IO0JBi/iFKNgH206HxqvN9lfmuknJo4b6AL4BBhLmGVdxKiXGtXHIj3PvOBjzrSUxlsvn8x0e/LjButMy4tdhW34cT4G1clhOiA6WbPVbGp6rfBtSlFUFmECNMHfrTkrEJZTwL4muh3U4wdyH/b0bdLFj8mWkTuUEioMNjuJwJvExqolTy5tEljGPvSKK8SZDZhOmEQ0mZz2wJbz4DR19U7RkdIh1gv60ZJsceAK88ihfvLXu/HIL8BexILqdQxLNVNkrjMhMzqGrlSGtcPUuE/xHmKYKcRhyTvJsCRx0Pb43Z6tH9UUxE8QoqiegljYMxUchp0qqOLaU8DoTn7ob0ujKDTcChLyF+lHzegUCpM1z/6tj0xRzsWZCwlJAYsHwsLBsLWQ2gwbHQ6ExI7QjpXaH1k9DiTlj+DCx7BErmVsejsnUMf3795hkxolxBCu9QzP2E+Iwwq8p85zro0rZKzzxCnpwrpNgfgKnqZA+eRiWi/Q3Q/Gy8IcYzex0m6aAlJiGjs343C9PQ8SWfODnDmyUlPi+rze6tcHTtDj17YZJVylp7CRCmJXAPISDCFYkzM1XFXdsDw60G7M2+PUycc8nnNko4usr48BNceia0bAjDL952UH6vXWHUbZg6OMupvKCJzUgPcTwOBwLziXBDtTx0tmFm3WrQm1EQ76CEkwkygDhnks3j8v6a50VhVV6ZZhnlvMlPCznYRD9vZGFbTpphWxnayMWVmFSwJ6pgGtYRvVjxbOueFVewYlc0GUr24gG88Qnc+jk06+D71lbuSuV2gmTj8jJONYwk1ydRwtUwZB2gHteyhkFEuYVU3iWdv8naIFJRR0bS8/8fjKTaafD49XJArErsbQYx7lVnlEspYH21nUCZ1Z7KPOJcTyG3EeEu1tM38bwQFK6B1evKxd10vFM8tgT4Kh9N2RLJBb7PbOENP97WE43ZaEeq8Nvf4sCWG4kk0WGwLBrYSLelqcfXAC/GFQJmsTe5nEkqMVK4vtKCAsm7VURViqyUpp0ob5HCdwQYQAE3g9LwkmE/DY463ezy0ZdUa7UBvLLQW+UYvge8cq8cdqvLkPcxcc16XE+MHXEZR0QFMKoqR+J4jZtj1ZhcjJsJcAJRRlLEG8T5mnXGVdakLcndDzPwSuGEqSSCJtljo9YkXClGNsSrCNssOVus3HCTjOQdMRHyZMzLxOv+ZWkyAy86/oH0vi7YQj2+ceRwSO+EOZlpGzu43KW3X6vzY1vN2LSGUgnQ8npodBaULPA0ICdgziyVrDSfR9eW9toH60CTi8315y6w/tdNH1nanEaSZfebK7JklL13ifIBLgcT4l4Cif4zGxhKffeCdh1gVsX2eBZeRa6FYgMOpnb+RVpVExk8R2LC6qsF5b2kHmf5RIct9bkLJtq0J8ZjHpei10nk8AYmFW8NpkrUIZioUqUFHk7fQ09aWo4SblqXPUSQFOK8gMPXpY5nV4UZhql+FUMDh9uIMQKHowjzES4vV0ngRYxwPPoiyEiBg87d+lH+3CPgoVcEwdmUPjzrVkAjERoT52Gp+1cToqTahpJtV1cdQ8nkpl8OvEuM+6nFJ2Qxn5iwNg6hlDKFiO3/MFN/P44pFfwg5tD4MOBefb8XptLa1ZhzKrMxkY8sTKR2Z0zZ5Lv07B0xVYOu0u/vAa6ldIrWU5jI7Fv69yR56fIwDf9uxFQ3+gFzTuYCKY+fYSK7DeQIed6/sKIIFFh6KfY5tuIcQpyTCVFEmGtqdHoq36fOVhU+Acbj8CRxTqcODxBmf+JwwVnwwqcw1RRnLsJUMFvGf3zUToUfXoeufTHx9zTtU5C7CdGKQr6igBcTUdHq8LZUKq96t6HsuZsgJ1JEH2ZzGWGVo68FgVUQ2pDP9ROtFIpLXISp+Hco5kD/mVK+nhW2uJgzKu0xGQ5pmEp1H2IO/1+Ol341Xw6+HvJ2XyfZdKRk08OimxGY0vxxTJnl0ZiUrgvl5LsMkw0xEnPOxhWdXad5jsEUgngSk1r5VCl+liczMDehXoZweQgXKOQq4syulgyxhmx2DfSIEJdTzM+EuIw4bxDj11J4YeH9Jxx1IUyeDrdXvd/ib+JbW+UIBeDqK4XXS/HKTvjx3hzt2AWX6ykBGnABrZNM6qoYx4vEXcPVguscwtxACjcD91NEdwJGjwmVNoMy5VRupxm/Jn1rJV4Vub1FA+djUhsvw5wLO1h09q50q7WSK0MkV/Iw5yBv9zmZLpb86iCH3bui01O0i2eS6GzHo+K/1pX7Eab0eLZ+875ota/ecbtk5MOYinzPY6r3vZ7YTguXFuIA67mMAHvg8BcduSURZPlPGkouEG4FoYbmSh4ZVbFx62xTFcI3UK3czQipKBfjMpQoJxLlMwK8kTiw6R8N4fQD4bIZlc7W7zW3KmWGhJj1t2dK8VqDdxwSSnfkcGVs9RSxv4R3LDUspXEYXj+KsL5vgqlM1TlJQSxz7NlJdyWfUSnRSppwOnAwMVZTzOWJftZVhUlNDSWj+C+liIuI8SwhHsLhW0IsShgJbhned6v4FwJTYdhhEBsIB4yEL3/c+tA7Kwu+HQW7DBK7Xav9tecMU32YZAW0PUhrlIoHKaIOQd4lzMvVPotoMbS4mgq8iZS8RxEvEWQEc3mUdgyjvofxTz0N/fcq9auolLEjMGWgO2m23WUINcGkpNST0XSjRGk2pjrTWBk3pjy9EXJ/SAFrKYV/ogTKWRIZ/t24FHN2L1XC5gjR5YcSTlMxZfbr+5wUB2qud2Ny/sdLqH3g8/TRtS10aCnRF074L3Mo4VH5CC/HKTMxr3L4FFG9PH5LD6lcRoghFLEfES5kKfeHGsK4Z2H3o+CvxYkSHTUZA7TKb7YFMTLqDui6v8/bapToIQQ4S6k7F5FeAxqICgvcahvAUepwHjFG43InIb6hEZOIG6/wqUfBXaUV765S8o7Uv/cJT+vKqN9LxspfcqqNFYxGADdgShFfiznHcrKcDJfLUZAh83Ff0dM3kh+X6jm/iMaCmIyGWlIW52DqYTp4MaFsTPq3LdF+mBwRnfSseph+MP7S4vTuAmmqMptoJBvhdoJ0JYtJ5CQ849U3lELV5IlBoIjxLOJWAlxNkGdw6IVLJAFnf1Hvf+C2i2DCZPi6agcSbLnorc9IAn58Dbr2koZRp0JN5wmKgSD3UsIv5FK9LKCAsCRYA+dRnFuIMZgAfQlwHw25iGZw52MwbhZMMHAowBxBeFay4UbpUb/5nlRXsqeH7u0oZ8DZwvMFMo7ekbOii0/f6pyksw2So/wQTBPt+ZiCW2mSX3tgzhXtLmfC7Zj0udflTB8kJ2Fb0eyfmBYJkzAZNt21wx0xRzu+ty/u3BEO+Z/2sQmwnB6s5k4VzriItQLufzaiBCZ6tNHWxjY0bO53LpvXwDOMdBbpnE6Ep4FniTGeVObS0Cf8lAa4156Y0w8VP9EaPTbZLEssx5YXGCfimSFi8o96vhUHpDafKy/dTXpON3kkjpFSeARelKkRJrp0iRS6Cg+0d+0MO/U3npiE8WP3vgEQoAtFPKFow2m4LEtgd1UZW9AHy5qN5wgyCIdjcHlaiqsJbAfwV8orLcDsv/Mh0BE+fQduuQJueRFiLqSnQkY6rFpbRZR0ICMNCopq1tYsIw1icSj2ZbsP3QMevQta9sYUZrZdM+zzbdVAfxqq9RqFgbWcTYyjCLKKMOeUkUlfNdZg1eWasYmzCbIXIYayissp5k6b8LlnN+iwI8yYVur+B6TsNdLqagOHYwqVpAvnXQm2TsLEd3Xv5/IONsHrDTNfQmiRPNcrMef5dtT3R0jxmyG6W+HbyVb6na2TOBuT+BgV3fYTdYyXp3GxTMoVeBFcs9YDMFnnC+RrNGWJR+HSlFQ+Io+HEjhbXR5Vi0SUrpq/XU+MUwgwGpf7yGQcK5iY3R5+/AT6HQJ/zqsxXR4rpXirNJQCDmRmQN3acONIOHp/TGZ/KMEnGuPwnEpPn08D/iCLqlfotJK+QNzYrQFsV/EFqdxNmEtxeI41dMMFmsM+QzYwlBCuWvythddz5Q851GbJueZiTst1FD5/LlwtkKf8B31+oe59V4a/KyWynugwRzC2HvPnZYztpHmkSt7tqM+ty2WVHBcDMQU2MnyumKM0t1Ix0n32Metmkhxd2RxCAZcQBcKcTsNqRiusKrtKKw3XgO6yuYZi9qOY3QhxL3AeaXgFCAKaa57hSJ+/CbfcDDc/B/Ft0DG9d3d45l5o00sGq02N83d2CoszruVBguyKwySCXEoRXjHz6sqfzBpM1ugqZwC/43AhDmPI58NQXXjledihC7henHI+XqZPBNNbrbtws0Q8vgUmC2Gtjy7ewCtSs87nVrS7UpgUo1klg2qtnpUnx8Uw3T9WEv5dOcr7YQprvCr6XCnaiIr2lvtW20DrSMdEZ0vt9r4DhYsLgFWkEeN51Se4mzCjEwc+nK0H3zatoRQE1n1s9i66upoGRxicIERmb3tnlOzat8SI8QywFw7HE+FNstidFkRLKSYzYLd94LRjYNRr5T5pobwP18vijwl16/lwI7sCdN0LrwlZhohiHV5n+WMlFPMkiG7V5/Xx+pBYH1A6lfSMf/km+VNsVbq4j3nVIYsw78hYfQSHd2rk+dlYW92kEZ1DlH64HIDDnQS4nDxKV3W0RkYwyVhyjPobago3PAH9+8DocTCoP/TfGS68Cx5723td7UwoiUCRz+jo0x1OPww6toQpMyESgdQUKI7Acx/Bn7NKG0BNGhiDynZtT0+Fl2+Bds3gwvsgNx/euglaDRGr/RMv5ztWCi9tSWGPNVsWGmYviniEVCDAacCSGjkVSiT4mlCzsHyIXIoYyRo+Zx13sJ6p5PEJ643q9MqZ0Ov8Ur/4AHOe6Dvh57MyVNpi0oR66J56mBS4Pnj5/A5eEfuLZTSvkNF0pG8F9iRDhgylq+RFn6xI0+syPV4RnR4nD3ttOTKGy/tYX174AlHKvTLgVMjZ82NddLb+00Kibg3XkcrhwCoCnEEmXopWdRWCNGpetTTAFxRzG8VcRSpvU0RPFrEquxN89z4MPRZ+lm8/KxNaNYZFK2BN5eUMlrMVS5UzjoBHbxTfqSfOXIJXUTXOq8RpQCofkK30rnxqcvDfKPg1HWEuJ5++FLEH+byEwwgWw34Hw377whdflXqbf7/9CdAp2Ja2nkkQ9Knybjm/c30mRYmP6wREZ5eLVufJ0XARJn3IJi8uFu0+KVqzuQkLMCmrf+u39WXkHSK8ecLnnKBRDpw9SHeYw/o7EOMlnQ45nwJ+5Y8aO0KpsKJtRb81u/o/4kwGzsXldzJ4hmLxYdsfLWCMsVAO3PAM7NQRDrt821K1ThgEL7yi/ZqehCFu0t9R/keA85TZcSph3MR+VVe2F1P9aLmdS4gpOJxNiEdZxZvksRPFTG/fHc4YCY8/VQrn7eyKMJkIT2ilr0mfSvHRgP33EkVyTpBT7XFM1PQ7Se2mlD6rF8TL8QqQ6MRJfTktvhM3WuObSzxJ27UnfddgKuL1lANvPCbie7KeeZ+kNqlhOO8s368LGUWAnQgyiRZcRmY1HUDbpKEUBla+DUvepsp9UdwkxdcKWstGw2xbqXibe66m4tcpQE+C7EaEZ1md1JsoasTAkw+DWwJPvVPmk+7F5JTOkXfhAHn+ZvoUuH8o+8RBf4nck3ye8riE1S+YVKMUeUHCmLDrSz5P+FoJoQU+78b08pZ84tGw06F4vaJjPmESAgp5mRI6EmS8hETNMdvZCJXKpGCsJsKxpDGOKJcR5W9S5TGJlfISl00jIUxEax4MPBgGHkviyOSjj8P+vWGeTmnsuQvMXggX3AOZ6XDbmXDoYYpFrIO+B/vYWgzOORcWTIFz7oCvJ0GH5vDVKJi/BL6dYCJJR+wP9bsYRfnrXr4owUzf/JwK9s1/qN8cfm2BwxsEgBC3k8q7FNTQGLUxnaY1ZKYhYD2jWcm1hLmZMK8SoRdhplMMu/WFDu1hxszEL27AxM9Ow5xxuFDOhevk+R4nj5kdg/EKNgSE+7WkiFmPelO8viKWY+RISfufYj0jpcQ9KgFoRy8JnVsxKXsnayeuxaRJvIo5v7FUUaV/krfgiIOgvU10NeL2COBGecCPJcRipSrWjPelboShZMq/X41LH2IMJIU3CbMPs6BeA/jpS/j4dfjtHxjYC/r9D564Bs68vcKnnqX9D0oZvlefd8Lk0LtSqGdiooXdBdNzJfDP1V6XCL4xwXWpYgoW+0+X93W54DYQkwb5QnkTu+oEOPFI2GFPYU2BjKS4j56iPEKYvSliFnUYQSOZBTVJ7QoJG2vuDHQp4UTymUo6xxNhJhFuBLj4glKGUvLwJ4hHfJjiLxRkJVc8SdWNl+EuCSRxowzBeYycGRdhzgfuLFg9jEm7W4QpZd0Ek0qUIideGubA+fXypEcUzTpWsi7B8U48GNJ3EialkQK8RZxaBHkBh4csr62R7KhJVUI/b4Q/CfE/GW5PU8IcHL5JyJq4zyDLNfL00PPgndpwwvmQX8JWPbKy4P4L4JT/SWPIxUvRSj5PaXTLPhTwrJwEJymiUzPeZMuDl9RQdhm4PkY6fXAZQQkfUMJu5JJ70Xkw6hmTxZE00oWnozBn5E6RA82ldGPsCCbN7hdMe5b3pQWcLCdaTDInI4kj+LEtUzLqPvG2b0RTYd97QmVouWFJ5es0TztyMOm0T0l+rgJTjKtdC2l7JVxBmBG4rCXI8EQcN7b14d6mP6Nk1YOqGEpxTN5B64uMGz2eC66wMFQf1n8Fq9/dHAmCm8dAsn6xzW/YleByEA4TKWIEs1hAkKsTObQ2xB6CUTot9NRHGzwjT8KgtQyWAqlPh/qgc3g575+CKRdqqw7d5Puun4huse8zf+vIk8t43ic+RbLU6NQcrhgJpcKxGb4ITYhHCHIQLouIcXAC79yNwN+Nzf4M8gMB/keE53B5jgwWkcmXibNVkSo9w6RhqGGgbSB40Ik+f1O+CWkcdoD2o75+80+SZ83xWFqLneGDVxXbyDTf1WsLOw/GSyKb7/NSor1Pr8K+uL5IWV2ggAzy+ZA4DQnxJi5XbRQTDEpJXEv1U1v8vw9wCw5tifE/0viIevQhzmo6wIhD4bq7SxkmzyTxy0cV3fnZxKEIYc41rJfn7njRwz6Y5NdMTL73p5iu6hfjNXFcoejUY5izGh0xRVAcCStbkvcdTBEImyaEvHfjpeSVCHILpKCv1fNdKYmHib45fiDm+O8qIMYeOLwlc+4s0vlio/lXbCN/b357GDCJMAOB53E5ycaEhp4AQ9M1/wVw/FC47H7ILfv00pXiYeME/eOFmddgerTY5KmXMDn3t8uR85kMnBFSlscK3hfLYN5NBm8/vecgeXDfltHVW/+/UxT5RfLE6mfDZddDdkthTURQT/WZFWGuwuFsYhThcBjryK2RkWS5eVg+4poqi8b5MZsSDiXE5wS4gSLms5Ln9jsQBg2AL79LUJo/Q2ANJgPhKRmir8jJtkjf15GJuLOcd7YZ6cfaxwzR1CrJlT56xs7yttfGxEcbYzIavtT76+nebngn8my5kVS89L6HBHebYttPmPyT4J/wxA/eU782FTw/JER3ivmB9ZyScI+4NaSbDBmyNeWRRra8TIAuBLiCPN7DpTcBppVrmE2Dw46DA3aH4efAnEVQUAyzF21d6lWzHHjtIdjzOEzTklw2PPNeurlyB/U4hAB3EuaFxJo3Vs+rqW5h3n8CQTrg0ocA77GCfdt3hdOOgsdfT0SUrMabKv3Mnk36WwbIUrzzR/fKOZMqvLfY00D/Xi+n9kC8s6z2PYMwRyp2lnxZLN62xrhaWS/HIKKhL6QfWgMrC68iayd99iGmMfTO0ien4ZVs4NLjtQ/LOIlUbtdRiWMoZtbWXMt00xtKKY0hWBfcKpy4jq6HcAtocrX5TfIIZMCKbchQcvDqwG1uYynILNZxGHG+JchVUgFvKaUUrpKx9KARYmfcAqvXbuDnmF6Dt6+t4Lt1ujZ6XHAk3P+I1MCFPuaekjAe7sTlbFxKiDGMCMs2Kq/VKvrhjWCG3oHc53FoSYAbgS+IMwDHO9BYIyHoShVOnpsNxNu4Xnke/ZhYoW3aW4iXJrfc9w77+wg1O89gFLMU4AtC9MDlJwKMwMVLKarJ/oaFWavZuPxls76TcWlBiH0J8zUu/Skhd1j/hKHURFj3qX5lj25bh8JMTJWsX/XZMF3NFW1ahkmb+1lK3W+YSnTT5L2+R8LjHt2TJ6MsjDmcO0nC6U9M+tB4CcdLfIr7q7rHRn1/F2TvliHg6t0FAO+NgoNGaCYp7EqArwWHe6nL46TX0ABN8GuJ8EJqFpW1WfUO64gzFJcJwIkEyMXh3AQfiAuX06BWMxg6AF4bXeYTD5dXtLuE9SsyXgaI952u+77ApEb+hYkiTpagr4MppLGf9ttR1GgnzCHnHYQXF+o5DaXYj9IMB2NSUDYwlA4bBNlZwgZ/TMVNXOcT5Vb1dTuSXKYkitDXBPdtmZ4mGyGfHDlj6jGaXE5hLc+wjmdZRT5dePPiUxOG0nJKF0C4V5GeqVKklmPSui/Q9zO158swFdYCmKjpRNHfj4LXibrnHUxa95sygg+WcnYO5qzGa4Ld55rHOCl9//g42zT9/R4mYohk4Xp9Z3sVLpTiyBnHwYDBMn2DvIPL/kSYj8vh5KupeU35Ugwv6hfbSBkGV5JCY4KchMtXQL8yi7NYeToPMmrDhy+anc9dAnscb1K3/40xtD+0bw6f/whnHQudmkLvfpDVXFCviL8Y2mmNy7c4ZBPjdQJckUgVdzdiX1PKiFzVhEfCgThMJMQ+lPAecQ49fwQ8/QZEXGbjne2bLOfO/sLHb/T/HyV7pojjPoXJRnjdR0/LSjnWDU776+ytliPwC102Ov6r77dPy3Hxu3Z+lN5ro+TzJXsewaSgT9Gz5srJ8Ibumw3M67sTHHoIsIKjSOE56fWn4/D51q7eb9qGs8VAh2egwckQrwpHF9YGyinhs+JZmHFKzdJAPIVt8zec9TO7LLyODptzBORVKeEQgrynqizXEeTmhKJvI0wxI/YnvgsDjoHCrTzEHg7D9aeq7KdtIGcPI9v0gTTuJq60pAD7EuHrhFd2Yw2ljE1k6Jq5PoDL+bjEcdiXAN9S4ou8WIEV1lrT8E57BX0RJRevgLubZDwlG1MBSiewOD6ccZPmV9bzgqUUNs/TbYVEbhKOx/AiZcZQTCfOV8DuBJhGCbsTYs0mqdPibgLYeDiSicsYYFdcfieFvenAmqsvgNtGJU6QRcsVd2YH20iRWqvozQp5v9PxeoPVkVfQXz2qqZ6z0PfMDEofug1LwZ/vm4dllgXlrCwkSDTS7xcCvP84HDxSZlchfWQcZuDyDHBqot7RxnizHcUI8tm41Fcn4a/sTT5jtY5HgXMSuG15WyP49RfY5ZAyn/YDJl3lUO3/7ZhD/m9gcvkP0H2fyADaW86mafr/K9rv3jJoX5fi8IT+fV4KxBWCxx1SYm5VZGOYjKhS/bIyM2Hs07DzLlJhoj7omlM6F1LEfcpQOJFavMhK2ChF3BpK7TbCULKKfLrgvIhLSOduYkAmx1Kb10aeC0+/X+ava8mQnK1oUbgch1szQdffBKKtaGyNj56yKd0yuZZW6Y8tNhZXzdtYtnP6cHjiecxpv3zeBQ5VL8M+FDOzhtUES/PiVLzsgY3lkSYD4APgIAIsBPoTZk4pvcDKoVRKnyttDNF8uOUuuNEXT2/RCA7sByMPg7e/hLe/glmLoHE92Lc3/PI3/O3jcK2bwIq1kF8Iu+9kkofGTYY+3cxZr4XL4ZC9zHcvfGzu36EV7L8f1G8rVb6+5rtc8w2Jv9j9cnz8wPCO9gT4BpcWwKfEGZJoXrKx++pvVL6x8DHniMYToREpvE8DDv30AxhyzgZ3W+lfVsy8jZx2NgmxOgnpL4vvvebTEpET4hvxW8uRWorWYqK7NWU8r7bossy4ULum8PNbUL8Fw1nGa9JFLsflLoJUv5LtFh6boepdihcNqslYeCPkT4S0NpD/a/UrwPyrZqfQOWUjvObVH+8TYjhRXsfhJhxqY0qlet7zQuMT2G0fWDgezrwQ3hyzdW5h7VQY9x5021v+CZuSQCll/wnchDd4qLy+W+u4AIdUYpxBgG+Ag3D5iP/iMPheF5cxxOmOw0xiDMAtk7FurJGzKeabD+yLw3e47ESUiSxhj1tvZGmDWsSueATq1Ib1uVBYvIFaY4ff+An7nE7+Bspry1AKF5ehKiUrdBEplv5RWAkEbEwo4VF89z44eAQmLuUyCJNaFsT0rDl1k8HeJlzFfJLFX3upurALM56QnCBwNgGyMelw3rMXQ8894eghppFuGdgSK8M0KMvF4JSBYVnylA7zeXKRufEkJlXyEu3hGXJv3IuJIp2ByYzdoE7WpefCzkfJjMtJ4m0lXAfcKD53Kvj6JbnVhIU/Mp78/5rKJlsrzlDAPUAaAW6mgFeBrKfuZ1SdWjB+KrRsAjMXmL+TDJaKOm2VlfSVTANl0VNZxtDSTYHapw2FJ54E1hBmPZ8SZl/irCbOHoSYWeNzReU5CTYFj4sBtTmEGJ+SzwEEmYTLAExUr/zfxIEFprvLDXfDnrvBM+/C4XvDXv2gXmeDO7vuC5fPhh9+gvYdYMe9YfFk+GOyOesajUCrdrB6FaxeAf0GQiAAY7+CvgMgy5qwKl0w8ADhqO3uOFf4uhivCW+okr1x6AGMxqUhJrIxZJPLnU2n080DBhDmB4o5hEV8Mfgkhr6XSsmop2DZOvh1eqX8fk4SZVZnZPt4k+WRl2Ki5Mf57ivBO6FMOUYSmEhsqbI6bZrAjm1h17Zw5YWQ3oTTmMuTcgBdS1z92LaBsRkMpY0sLrTyY1g1ySsrvC0Vc7C1fIp9CsOWMM4CvAEU4/AeMS7BpSVhjt5gbgsgpwW8/hy0vwHufgUiW1GFkf8NhkdvhfTmYudRvMpwxnOURgrvAQfgEsNlf5yt2kiyMDqTVAqIchEuHxLgfCor3r4tjgBdcfgKaESAqUD/TWokbZ6xDtgdh2+I05tV/M1qDrjgOsYfcjBk1IKX3oFr7oKiymnl7a2JW40cBpdfZJpPMwNwOIUSnlbEcBRe6tnGG0n2SO9KNuzdko3n669ONNso49+TwZ4U8zUxjidIC1wOAtYnzKD1cO8lMO5nWLRqA66XhueN1Um/UhXX7OfWX22jheniPjaScSomIoUUjGni9HvI8LwUU3q6B+aM1Sy8KlKJsdcucP0FeOW/Sythz+DqDKfD8bi8UiNj1cZr/CXe7YH3uhXsdR41Oax+Cw75wH3k8SQltL/7Di5LFIHJhRdGwUm3bFus7NgDTXGcFWuhc09gMU0o5CuCdMZhKZn0pZC51W4qa4/Eu2V8F9qE3MOcSXMJcCBx3ibI4RTxO6kchsMH5b7HxqTXGPzZZyjsM0x4tVwma8hgft0MGHoSJvLzBzStD02H+2g8D9ruiNHllhuq2+9o/b3Qt+5AkhpejNf3K1DlvT2QAB8CIeJ8gMMh2wCaTSfIrqTyDVEGMZ3Jhwxm8CFHMpeV8NQL8OaX8P2vULLps4Cex1cNVaMBphBKTfvV0awB7NMX1q6Fmy+F7vvIpbGKW5nPVdLnL8FNFNXZJsamTb2LA7X2grSdIL6uctdIvACCdaDVXRBUVd2/+8PasV5nn42f05ZLvbN7EMIrEry51CabehcRIzJivi8un+BSF/iLIPuTwkJyJTyDPibWHBb/AXc/AcUuDOgFtzwOU2eV/bqjB0FJFN77duOn3rShQY30MIy6Egri0CQHuvSGtKBU17h8KfY8TYgdKGA0gUT1ogNx+SNxeNP28dnaUu+sN7g2kM8FFHO/BOJzBBJK0babemcjBi7HEeJlfTaaNIZSRDQx7zAbVyTDziOdqnnXC6k8TcLfBcw4NV4nwNEqOnw69RhlD1gv+NkoDrOWwwX3wu//bF2M/MhBUCcTQilw6uHQIBta9ND6FwJRHiPEmVKYr8XVeUa7BzVNvbO5+znwyB1w3S3QuIG374uWw4lD4aEbtM9BTHJiVfxpdTCxh1pAPh0o4TOCtMNlCS4HEGAKEcG5PSyaCb2HwCLPNH9RHG+tz4RIxRQSWIgpLNMMUyGwP+YM2WeYIgIfYA47T8AcdL5UisRKTM7+45iUOktVUzFRpMsxef6vYc48XYqJvJCdAeNehq598c5yZQMxGlDEpwTYFZdC0hhGhK8TKVIZUiArwmfbHtw8j+vvggfeMIoLQH4+NGsGI08xnv2oz+hfuw5694Q9rP8916esljVSpOwu0dxMxPBIUnhTfORz4hwGFFLLmIqzJ8EDz6pCwhT4bfrWQzs9u5gqirPnwvD9YPcuULsNZDUU9qxmEAW8R5BMHH4jwCAyWJVIMS2g/Ea+lh+n+Jyn68pwUZdgknFTSJwt3mg51hCveHMKD2LOcUGc60jlZjVg9VLv/DUHAz4+6++Vl+Lj+fa8cKwMGeOWYYAly6p4GXIpJQn3UvD65tm2Gnl4qXfmWdcQ5WY9xziA/I6aTZF6Z1PLa1IevCI4pQEOdcnlM4L0xqGQKIdQhy9oCm4UZvwAWQ58MgnueBb6d4fvf4dZC/592smuDUcfCOsLoF09uHAk1NtZe7UKWEoaabyHywFqKzKCOC+Ximzb4uRbcerdpjWUbEeDqnqlokDIgb6zINzGM5TWjN24c0n/pqEEW+asUrKhVCyh5dCUXEYToisOEcKcRBGvkoGXiWorJ+X4IJ8J62bA8ilQpx4sXgv3vQztGsPJB0HTXc1Rsh/egrPuhikz4OyjIBiAJ941Ho/DB8K0ebA2F7q1h6kzYcQQmLcUhvSDXTvDlL/ggKGQVwBp6VCnmW/PluLVO4pIAJmo4mnEeVJK3nhsGWYrmLZ2QwkZSoVAhCGY8p0hHKYBhxPkL0Jsq2eUAsBTRDlZJY0fwuF8wnhJAxtrKNl5NILYGinPwYoNqmAb7eeqJK99eYaSVRxD3EqUq3T/m9TmBKIUJwz2LMhbDpEF8M0kGPMnjJ8CE8voneI45orHS38GlTcCdpzS9wSD3v/jcbjmDDhqINz1NJx3HOw2zGfwxYU/a4EQ7YjzNlF6yGt9FCHeSiTobYyh5DOSHr8TziqnZXQwYJqpZqfBp8/CDr0Va6nMWLKGUia2I1UtgnxEgL0E0wsp4YEEX2sPC/+CvofCQlOkvR6m3O1gYeCHeFUHj8cUbijApM99gakAVYyp4PQccLO1Q2UA7ar/P4DJ7//SN9vHdX+2DK3ftcJH7H3XXAg33yg/bkBry+Ag4rxGlAyCzCLGfmQwO9EotCqGkiv+0hhuvwZufNY0Ea1utsC+A+ChW6FTPymnueXAqCxDKQKksSsuX2DSb5cR5EhgLFFjLFHb3L92GiyfDo2awCc/wMhbYI8esGyV54AI6r2xWM1oJ/k+S089d4RWTSAWgYYNoe8OcPK5MlJWad0Rrb0ACHIHAS6Xkvc6IY6hUDhZUImhZN9fT8/NgyE3wZgp0LBO6TkvXQUH7grvPi84L90IYynZUFqFPcF1LjEeUtRoDBEOI8SabdZQSieHGG/iso+ecz5xZWpsS4aSLdQd4jUiDFfk8S7gcsLiKMVAE1i/CGo3ht+/hwcfgabN4Ndp8NkP0L2j6Yc4T0ndrZtBVgb8MaOGS/bJoDpZ0KKxedbT18Eph8ObH8COO0H3IdrjtcLbksTe9yPCOwRoBKwizGBgQqmiGv8vDSUA19EmVEHTjALh2tDjHwg1+u8YSlsiqlSeoeQazzdpPIerPkcu75PGSYRYRxyvcpLjY0i2d0oK3sHf2hLmRVK8XKAV5K+GtTOg2W7md8t+gZJ8aLQzFK6CaBFkNoSC5ZCzE15aR5GPEVqvv4122YQYexA1AhTRgDCv4rAvMSCdh4hxfqlTB9tKRCkrYSiBSzsc3iVOdymbVxDiTvK3MUPJZQ8ivAq0wCFOlOMJ8VpCoBVtAkPJzqErjH0HhpwMwTCklcMfojGjXJ1xGFx7DqS3wqsU6FTJUIIQBxHlDUpII4WlBDmJKKMThUTS8apbtoK8v+DSS+GJT71HH9AHLhoBjepDnxOhsMhEVk49FB56Hd6Sit2lHaSE4TdVP+vcFs46EhrUhR9/N0ZRTh0453DTP6hlY6iTAXV2hFTLXwqkDJXgtSssBBwuwOU+4jgE+YcSDiXIX6RClQylmG+tZSkZKkjy+B1w1pVVA2fDLPjpbWjbF3MOobACmk02lPL0d4DbKeYKKVtjCXAMcRYRl0LuwFU3wO0vJZ70sNTVY5PekKGVFSla9Aqm+MKfSffdYtQUlYCufKT44gRkZ8KdF8DpIxWPMribRgHPEOBY0d3bml+EdP2yKoZS1DgQSIfbb4Srntl4tnX8YSbdFFfzDVbRUDJ8qi4ub4GUV4cHiXMxAVWFs07EDP2dA6v/gfS6kO7A12PgjdFw2UhoXgtufRpuec5EwZ69DvKL4WwlQPbuZhprv/iJMaxSU0zmw8EDYNZCmL/MNLjEhU4tjfNul35QEga3AFJ3EC9bgnf2yknsc1ccXsOlq7o+XUSY+3FFb5UZSpauOsLod+Dwaw3fWl9Q8d4P6wUfvqL9rKmxlGworZahZIoh9SGVj4lRD5d8UjmdEK8k5O+2YCjlAgGOJshzxEgnzAoCHE6UsaVk2bZiKPmTgUs4j7iqMDr8SRrHEmUKJYJhWPBsIK09BYqWwPLfoGFXyF0Ldz5s6OWmi6HEgbMuhTe+NY7qydNKN6gvbxw9CE4+BMb+CotXwN594fgjYMksaNQFAjEfX7CZP+t9+miU+4mqqmWA74lyMJmsJU7p01T/Lw2lEqD1XdDwTCiZX/nK3RgEQpDawTvb9F8wlCyBZrL5ziqVZSjZzhXrJIjCHEExLwFpSum4FIdHE8qJ31CybctKkkS9rTgX8CnrdbS2pXpGHd2zFq+XepHmlZekuNuQuSWYZGYBtjPMpcS5DQgRYD0wnEw+s81XN4uhFJFwaUP1S4kGtO8r8PrFl28o2TSke4hysZ4wnRinkMoPZErwbm2Gkj0vto76pPAAcY5TLvwkAhxKAQsTOfibylCKA13gxw+g3/Dq//y9h+GQ0zCJUeV5fP2GUkCwKqEBxbxNnP6ilfdxOZsAixPPKREdZBk1/IW7Yf4KuOhoSO8AASlTuQtNJ4TsnSGQBkWzoGCpYXmpOebfohXmmak5kNFBdOPnHSvwpzmZdxf6lOmA7+8wu1LEszh0k3fycRzOShyKrsxQsjSaAyW5kLvAsOnkUbcJPPoonHNl9WDSKAe+eQg698ErKR6qgqGUK2UhBchnAPAOAeoJT6/H4SaKZRI1gUH7wVfjAVP+uTEkndssPRpgykmfkSQv+ipC9D9FpBIjNQVSQpBb4EVBwkGjiKSnGm9sVgZ88zp03ReTiGc6+JyEwwPEyCZOnBROJsoLCb5RmaFk8a8e0BqW/QR7Hwd/b8LeN0cOhTc/KsdYqshQsk7COJcQ5W7R/BLt64el6Dqof2v7FKVmCfhCPrhhWD8NnDpQu71ptbh+tuk+ktYUUnJg/V/ghMAJQO0u4Nh9CvuUetvkeo32tdgn46z8Mw7EDFzuwOFczXMGDkdQiykJfl5UBUOpFtACvnobBl1Wvb0fvCt88tpGGEsVGUqmblkaUV6mmMNlEI0lhVOIMGOrN5QCtCOfZwgzQL95jxSOI0QheWxYkmVbM5RMt6+uOLxDCTtIv3mMKBdRm2Ii4oVhn/6U4dMvgnLpuJjk4nSIpUP+NKjdEl55HS5/wKREA+zXB04aBs9/BF/8DA1z4IaTTcGvRB1Je95xjeab69Pf0vX+FOl/xRxEgMdwaSYd51Ii3KPKmGw3lKxSvcMrUP/Ymj/jv2QouUBnCYJNZSxZBXQ5pq6VW4GhZDzLtQnyIi4Hi5HPBC7E5eMaGUpx33dVMUz8h4nLMpTiPkPA9Ng5Eod7cWkh5vQKaZxKgKKE4RDdDIZS1BhI06bCw89AWobxylSJ37lQVGwiBrsdJoayxKcIlGUo2QphxexKhNdxaCcl4zPSuIA8/iGoeaVtBYaSUYIygMso4CqChInjEuACMnnIHqpPtMsrz1ByMQfKw1UQXK5h+mPfhv7H1Zxk3nsIDjkXc4B+PRv2F082lDJFrwanTiHIY7gq3GxSuW7GYR0leGkReZgixpmizVyfoltLz13vEy6ZeCkXVtiFRLt+oeE3uh2fgpHqm2MwcU8b4D5cDtHvFxDhGDL5AfBSFsszlKyRWw8iBeCsgvOuhcdfKDuC5zhQEimdHlWd0TIHvn8LWg3EdLBZnaQUlhdRssqpcaI8hstIwW4ZUS4jxos0hkXzYfdjYP4SjhEVPRcMwGlHQmGhiVxAoqJhLUxxi9cpXXntFr3xCoDMdFPuGOC56+GwveGB1+CBV2HfPnDlCfDCJzB8f+izExSnG+OXWUAq++DyIHG6CJZfEuc4UlmRMIArM5RiMpAawd9fwhtfwOtfw/TN0Kzx8CHw9se+D+zZpbQKDKWYT3kuoR1BXsGht/jIBOBcYEJCgU12WqT73lGgfagj/rnUR09BfR/1RXfjojE/P7MOBDsvS0dFvkhpAAgTII9zgNsIqBqYyy24XJuIPdp5lpV6t1rfZWt+a+DjMTDs5prt/YG7wKevKUKaW0VF3pWyukbzSjaUrPzJ0b4VMowQLxKnjvjFc7hcBSzdKgwlxxcdD1KfOLdjq3S6rCfIiaTyfqLoU0E5hpIt6dJsIxzXIeHfxqREVsVQstHKNGAdNxLnOvH2PDK4nigPUEI8UQw8UIbcJgkGlodEzB7EF8F9j0PrhnDEaQZPojNNbCNYH1JbYWryRZNg5/gMT4sPGZpvlF3J40Fi7K77J5LFcBxmJ7KRthtKPqW64+tQ7+jthlIMaArPvAmffwkN62+ax65aYxqyHX+ulIjZPuGyYUTJ85yVsCcOT2PKPyL/5s0EeAuHWKL7ypY2lIyhl0Kc4US4hgAdROBTCHEqJUwkjFfetqQcQ8n2XW/oM1CqM+rC4vHQ+0hYuBF12ob2hccfgOa2FWWwgoiShZthRucQ4S5c0vX9JwS5iRImJFIBI/+aodSAMOdSwkXEyCSAqbQY4jxiLE8In9wKDCWLQ41g4QyTohlMqXgv69cxpYUHn2tS6jZmXHi0SU1KbSIP+eqkfUk2lKI+D2KAOrjcg5d6VQw8RoR7qcsiivE6WYR9dBJIgoVfQXCSFBHbV8vSm1stQ2knHK7B5Qjfjl8N3JVI2ajMUGqA6ZbhwOSv4IpbYfSYzc8mWzeBg3eHs0+DDvtiygEvxjtDWbGhZCOz3XF5mhi7CabziHA7XXh+9UyKTzgd1hTD+cfAkF6QuRu4ueDkw1vvwnHXlD7Pk1PbRIuWrCw915MPhstOgG9+hv32gHa9tNPZEJ8OThY4OT7DZl1C8RtGITcQpKfwYr7aBXxWStksz1BKF742BJrDmslw3jXw8hao97lPf+jSCQ4cCAccpQ+L5K1eVomhVJyIBAwHHsJFpSX4EZfrCfBVpYZSsS/KW5zEq+JJNBz38Tu3EkOpUA5Mh1oUMZIQVxOlnnjBl8AZhJidoN2KDKU8EmmEkcXwxTg45FaIbmTfnv47mWt1FQyl/CJoWBvOPxGatVMEuixDyWaERBJ8OZUSbiTA5b4VPo/D7TjM2AoiSu0o4lICjCSuT4PcT5wrcCghTfMKlWEoRbXuVubfZ26C0eOgQb1q2jMurF8HZ58IfY+EGtdxtXMrEHziviis31BK12VSDFsR4wngAPGH1QS4G4fHibGuUkPJL2PsPqfLaCyWs6NQ+5SuPctLiviWZygZmhpAgBvJZ4Dk3SrCnE+MV3Rmnu2GUlle+YYjIXswRJdXvvJ4MQQzoN4xajr7HzKUasG6POg8DBYv2/SP33d3ePN+k/7C6koMJRstMoRyPHA7Ls2FpEtxeIoUnifC7ATCbk5DyXpRSuhEgBOlgNbXs2YT5zJivEOab/7lGUq2/HADI7wfeRq++A3qZ1dvP2tnwqc/wYxNUEmmRT0Y/wk02QnTF962aSvPUAokImqZhLmeOBfjElD5419J4TFc3ibGui1sKO0lL/tRCSGVxjfEuYhififNFyEpz1CyqTjNjOD+8lnY79R/h9kN7Q+PXQpuBrTsgdejI1SpoWT3cwfgHgIMSwifMB8Q5zEK+ZKAL+60uQ2lFGoT5yCinEWAvr43PAxci8O6RJS2PEMp7hmvNIc5f8Hpp8GXP2x52HRsBT13gIG94dTLsGkcXrpdeYaSP8WqmAMJcD+mvxG4rKUhL+AyiiL+oqkUA0uDISP5ihfAjY+Y9JPjDoSzhkOzhnDq9fDhWGjeEK4eAcec6VMeCqXs2JGpOaxPwL0lLsfhcgbQUjS4nCDXEeJJFQqgSoZSLaPcvv4MfPwNTJ0Lv8/Y8jA6/US46Uqo3Q7Sopg+d0GfordhRMlL200lRC4XEOAGvP4t/+DwOPAqLssTBknRFjCUIvQizKk4jKCENEVlJ+JwEUWMSyiUsQoMJYuPdWH1RHjkNbj93aqdAdmc4/OHYf+jpAfEpNiXbyhZ52hzAtwKnJDYO4dvcHiEOB8DEUrwzqpGNpOhlAoUkaqy5mcC+yV0CJdXcbicAAsT70z1raMgKRLfEpYtghtvgyXr4YNvKi8EUtFo2sA0yC0qqdlziiOQGoJzj4Od9xf/KPDtp99QShN+BRN6Vh9CPEiUXgl3hctrOIzC4eeEnK3MUIINCyn4ZYvjo6NAuYZSQ+BoXM7GpaPevZ4gt1PC/aRQnDACKzKUrC7YiI0oSL4tGko2j7OqKVBRIJwCu82EcIv/jqEUB9rBHXfClfds3ld98CgcdDLmDEZqlQwlEtWv4Eoi9EgQkMNvRHkN+JIwkxOGUtCnPNfEULL9TlwCwM4E2R+X4cTp5mOiE4hyK6l8mBBsFRlK1lvUEtbNhrmT4cy74ac/tw7CatcM3r4PevRXBMPCoixDyfEZpaa8bzZ5nEuI83GpL8YWI8AnwPu4fAPM2+SGUoAs4vQlwGBchouF2ee8RYBbqMsUCvAq9MXKMJSCPoMjB+LLTITi7/mmQMHqdf8ubMIhuOhYuO1aCNSXIrEMr3x1WYZSaeHfEbgChxOIE9D3a3B5QzAaR5y1m8FQaobD3sAhmCaoKQmDwOFRHO7HVZ0/Byo1lFKBejDuc3h+NHzxAyxY+O/TztH7wDWnQ9chMpjypUDklxNRsqkwJQl+sz9wNVH2lHEPMJ1iXsPhc9L5hQjRRES7nvjlUmMwUiT4p8iwqmWUYZb4lPWy+vuF6EKUQbgcBTJeDZyn4XIHMV4hjWgiTShQjqGUprXkaL0N4NVbTeRraxh77w03nAb9+2p+83zGQ/mGkoFlOqk4nEwxlxOglY/3fIPLO6TyNRGmk649sucuagsuNTGUTPQjnRR6E2d/4Ggc2iSU7RCjiXITDj8mvNsupYubZPh4ZqHwQaXYb78ObnquSn3Wttj47GE44BzxtZkyNIsqNJSs0dsCh4uB03BJ1/7mA+8Q5UPCjCXAckp8im60hoZSzAcjE23ckyDDiHEYrkphBSgiyrM43EWIeQn5VpGh5ADtoWgx9DsYfp3BVjeO3Asevw/qtRH9xCowlCxfywHW04cI1+AwxLen83B5gxCjifMTjurNxjeRoWRGexwGYiqA7uuD40Ki3E06TxOkgDy8jKHyDKWI1tccChfAJTfB3EWQlfn/xVCyxk9VD7xFMY0/dv2PGUpZkLsedjxo80STkseHj8Kw4Xh5uv+IMZZnKFkGZ1IQdiXIqcQ5FocsH/Etx2EMUcYT4E8CzMBlOXHyEuH3inptmBk0wqEj0IU4vXDYC6iXIEwTRn6JGM/h8nuicl9FhlIhiXzj+CJ44TW46VmYu3jrJLDbzoYr75bykCdlbK3WUpahZPPmjcc5DAzTGYwDSjE5h+mYvi+/YtIo5+CwEpeSKhhKDpBDnGY4dAa64rI7AfoSJ81Hu9MJ8AxxXiLOUkJSDqzSWpahlCoYtoDlv8C9T8LHP8Jfc7c+2HRuA0P6wkWnQ+PuWtdK7GH0sg0lp5TwyMHhOOB0AnTxwSeCy0QcvsfhD+AvXBYCq3GIV8FQSsHVUX1znqUHLv1x6FZK4XD5EoenifMhAYpKwT3ZULKe8IAMA6V33H0DXPbg1kk7xxwAV46EbvvK+xqSkleIqZgXLMdQCujvVLoQ4GSKGUEgkfaFom3fAz/KxfQPDssIsy6RUuT6IqP46NScFcwkhYa4tAe6ALsAe8nMsrSWT5y3CPI0Dj9QgneeNOiDhd9QKpZrorGhr39+hLuegbkrYfxkyCvcuuAzcFe4/gzovx+m6qLji4LFyzGUMkrJjn2A03E5BJewz8CZT5BviDOJYv4kwCyyWEERRVU0lOrg0hSHHXHoiktf4vQjkDjNBHHmE+R50nkOmJsohV6RoRQX/qUZmN1xFbz8Gfw5e+ujnRBw+vFw6anQqpNwbK54dL0KDCWrsMfIklJ8Oi69fEq2i8NvxBlDnCmE+YsY83FYBXICxCs0lMwpSIcWxOkMdMehP7ArLk4itcu0AXkaeJMi1id6UVVkKBWJfsIw82c4/ioY/9fWq3zv3A7GfgiZ7TFHKIrwMoPKMpTqCn7GwdMKOIkA/yNOK98+F+AwDvgBl6ly0izBZU0VDaV04jTApS0BuhCnJw4DiNPO10g8gsMHwFPE+SKhT1r9MyXJUFqrf+25+XoQXwFX3g7vfwv/LGCrH5vWUIoATc6FnMMgsqRya8mNgJMOdYeCk/bfMJTU/PDO2+CK+7bMK7NrQc+OcOi+MHQgtOkhpF0lJE0tw1BKxTvUapSBFGLsAwwhyBBcWpfhCcrHZQEBFuOwgniiaxY4pOCSgcmMboopGZ1eyrNhxkxCfEKEjwgwhhRiCe9UiU/p9htKNv2kqZl3fC48+zzc8SLMWrT1E9n1p8MhB8LsmdC3DzRpjzkMnebzjJdtKPmboTYkzhBCHAjsT4zaG5CXwypcFsj3bRIyXSI4BMWisoDGODQDmuEmFf51cAkwnhif4PA+caYSwquEVpahZFPvauOlCYTgxlvhlic2Pk9/S4xG9eCxy6BRXei1F4RzZNDGKZ0a6Rf+fs+1UXY74TKMOAdK8AcS9GPuj2OS/RbishSH9TiU4Eo1cUgB6hKnCQ4tTBwhyYNuROdXmB4+H2uWZaf5+Q2lOqKfIgOnpbPh9Mtg2Tr49e/q99vZ0uOdUXDYfvDR61DswA6dofve8pav8PEyv6Fk+7GZfkUBgvTHZSgOQ3DZMclxgHZngWC0HFtKwMUlQAouaYJJExWaySpjqouATyniIxryFSUUUuRTRpMNJQsje9C6AfzxCyxeBB+PhcfeKN2Da2sdN4yE66/XGtOkaNu0VhvR8yJKHqysoltMNlEOIMxgXA4AGvrSvyyM1uKwAJclwCociohTgkNAsidTanIz46YhXIai/humofAHxJhQqglsXhmGUqqP77UxT8ydAbfcBR9NhGkzNy6Va0vpBo9eBq1awC49Id3viLR9CpMNpdAGjrbWxBmGw2ACDFSCsf97V7xoEQ5LcFmLl/thO9BlS/Y0lyvAKcXfoIQAY4BPiPIxaTof5o9MJhtK1oDNEByLYMp4I3fe+oZtYrRoAnt1hwdvh7o7y20TL8dQqqPPkvtdheiFy1BcBhNnlzJaYUQwpwoXiWvmi7fFxNuUWyC9zbyp9AiwAofRxPgY+ByHdQnZU56hlIZ3fjzH03cuvQ7e+RLmLGGbGZuhmMNrUG94zZ+xrRtKtSF/LewwzNSf39IjJwvuPx+aNYU9BurwepzSVUzKNpS84gphApgaXrvjshMOXXDpjik8yQa9CkjyVHjK4SJcphLkD2L8hsPPBJmdiHQhooqUYSiVSPluaBhhwRwY/Q3k1IIHX4H3vmWbHHVqwePXwPD/+dadi9efKNlQ8kcwbIWnGGkU0o0gfTHNMXvIs51VTbfGbOAP4A9cJhFgEuksJ9+ndAd9zND2BrMpMfXF/GrBosnwxefw1hhYtNI0pnO3Qfj0aAtvPA077CzFzjY+jlE6Up5sKKXq75giTbALAXoRoxMm3bQ9LilVph2DDdMI8CcOvxNlAg6TcSjYoJ+O31DyR8DqG9i4BZC71FQwe/hVyI/AjHnbDkwa1DVnhiZPN/+vVwduOw323QvaDpB5U+hzBgV8vMQ2QfcXKHFoiUMfYvRUJHAnRYOqdpzYwH0Z8DcOf1DCbziMJ4XpxImRJ1UwgpdKmWwoFWl+OSQqsI3/FAacAsXRbYtmQkHo1dn0OBraF44+BLp1wyslbPvyrdNnkSTl16brm0yFMBF2BHYnQFegm8rcV0dHieEwD/iDGH8Av5DCROIsSqQ32hTBsgylfHHSdpgzZ3mmgMcDz5nm0stXb5uyZ8dm8OrdsPNQTLqxLTVt04zLN5S8tNAgtYGdgd4J2RNnB5xEcmI5TvFS1FWosutTcPiDOBMI8BshncEt8sElXoahFJQqX8/w5tx58PEPcOdDMHuZV65/Wxr79IbLToJdO0JOd0WPpuMdM4jps2RDyX+ePBXIpQnQC9hF2SI7Y8pZBKsxnVWY09VTgcnEGE8t/sKhJBF59VcV9BtKeaKdFJ+DbqZpTvvYe7B6fc0b4G43lEoZSvvCmq+3TUPJBTrAXTfD5ff/+8DdpZNpvNmskalaREvN0foUrPfMbyhB6fKXXl8MHX2mIS4Ngbo4pCWOr7uUEKSQFNZQyHJgOVHWECNGps8rEtTzipMEpU09aS4CC0JsDXz+JixcDY+8A1P/4T8xaqVDx9awcj3cdxEcNgKT8pWjazaly1j7DaVaeHnyQfzVbNKkGjciQANcags23okBhzxglZS8lVJdPNwNeF6fDQylmBhxB323DNYugumz4ZZn4IdfYc36/wZ8mjYyynlaEN66F1p01C7Wkt/UFqmIJDkeXEqXng0JTiaNJ4soDcmgIVCfAmoRIowrNdqhhCjrCbCCAMuBlcQpTBRS8ZfMLctQkpOGTBLnkCaMhpnT4MOf4fOfIBKBgiL+M6NebeMtP/o44e0a37/+iNKGhpJHT+bzAA45ODTApaH+Thf92PhHkUzn5bpMqlHA59RI9Tk5GpZhKAUwMamm4sGr4fWP4a4XTKn1+Uth5dptHy4Z6aaa4dH7wBWnQoq/+lo2Ju4z16cQlzaUSkc4jOPOJOyUiLdBtk/2xHCIECcfWE2A5bgsJ6DaZMlKdrKhZA3XfMGmrrlv+S/w4wSYMgte/RzmLTUtILb10SjH8LdYBN68DzruIinQRBid65MBfmU85nNC4DNYjFmaiUN9XBrjUp8AWYJNCIcoUYrJIJc4KyliOQ4riZCnsuyecWafZyOTMd8VEnzqGNk4eSxMmw2jJ8F7X5rMhfyCbR8+DbJh//5w1AGwd2+o1VT7YY3XdXiR2mRDyab32+HBqi7QAIeGONQjTiZeww7DpRzW4rISWIbLShxKSskXmzKb75ND+JyHtUik1hUUwdqZUKsuXHYvfPIVLF61bUTHt4yhFAGaXQn1T4DI0mrOJAUCYZgzEvJ+Tw6cb/2GkmuIuHANtB0MS7cyr1OfrnD64aYHyNDdodX+EhKLxCDriglZj0G6vsun9OFy2PAwuv0s7PMi+kuI1hdxF/sUzrV6XzOfsVYAs36CD7+Hdk3hox/h6ff4T4/amdC0oVGUThoMbVvBIcdByAolW11ppYSX7am0oaFUmkGWd6AWyg71+Psl2e9rSTgVe17wMZ/DtBnw6RgYOwXiMVif/9+FT5P6kJEGR+4LXdvBfn2hQX3tk43WrtEV9nn/UnxcdR5eOW9bWCGX0gUBHEr3RPI7KfypSuk+47VYNJRjPsv9CxbNgzG/maIZY36BBcv4z4+WTeGbUdCyPsyeBx33x0v5sCZObhKv8nvJ/WlecUr3JqlsWEMs4INxESaBpQSviXWaoeE5U2HcH/DLFHh1tPGwxmL/Xdi0agy1syASg+IicyT5suFw6jmYqJtncnqloaNJfMxPAwEfvSSfV3KTeKLfUAonOQADen89UDIfP06EH6dAm0bw6Jvw7W//bbppVM/0BWveAI7dHw4aCE2aCwZNMZEB20rBr+MFkva4rKIByXytNl7j36BPF8gWDIJ6V0ROwmbSSSCRCDtrDrz1Bbw3BqbO+G85fcoavbtC/RwoKYLnboRmO5MoQ89ibPlw7yx6armGkgeL0mdsS+sGbpIu4Nf3/OemrFFWR/BbZ+CzchksXgDPfwLPvA+ZaRu2WNhuKOETPrFKlLKKRrgMxW9bMZQ6wl3Xw+UPbt1Az0yHc46BxvWhYzM48HD49Tt4azT07AQZGTBnPpx9MjjW02ThYc+mRJJgHPQpcJaYUo2iHV1qOqcHO4CbD/GVEGxkvHYvfwaOa7zDv/8Nj74HxSX8vx6nHGJS9GplGCW9TVOjqNNYSlexb/9XsGGEwXrg8rE9tLxqR0V4zRatZ7UO3nmBNIhNg2AYJv1qUhpysqBubXjnW/jg2//fsGlcH4qKoH9PA5OZC0xzyN4nmOIiBCGQZQTZL3/ArFlw1LmiiUXa92xMRCEFrxxyDC+NL8vn/a7jU/ZbQGyhqSLopEOoOUz/0cAkPR0efQvmLIK4C9Ho/y+41K9jeh8tXw1nHQXtm0DnztCmGUTXQIe9wBWdOJna/xJK922J4qUi+xW/sM8gCgs+NpWumZSWNCmDAXDXQ9wBJw6B9fDpD/DXdPj0R6OI/3/nbwDHD4Z+3WGP3tC1E8TUOynYWgqzlSn5vr+LREc2BbhIfDBLjjebnmQrCGb7ntEK4svBXWP6t8VWwotfQSwIX/8Mn38Hsfi2mba1qUbDHCNvIlE45SColQm9d4T+B0JsLTgZEGiu/V3tM15ttMkWiMjEq1RpC3lk+Qwlx9MXipbAE+9CKAynHQYp9YyMW/AzvPYpNK4L4/+Et74y8Pm3K6b+W6NOFgRDcOgA2KUzDOwJO3SCmNJ5g83Fy5YC8/HOE9tU0mI2TOW3BRYK8VLoMn0OpDoykNYYuoqrXYOTCc5qGDMeJk2FtXnw4qeGr+UXeg25/0tj01e9w+ftTFbgqmJspFO6cda2YCgpmpS/BtoeAMvXbjsIkJYCDevCmlwjJMIhCAZMr4BWjeHWs+HYIcYbGI9DWgcongOhHBLpWU4AoqvBqaWuzgsxUaQl8MJLcNZDpkfK6YfD1Nkw+ifYdzd46VNYtprto5IRChqjacQB0KkjrM+DkgJj0J58EGRnlU4LCTWE6EpIaw2RFRCuD4HakP8bpDSGcGMomGJgl5EJ731jFOvFKyHiwHPvwKIVRjDlFWzf/6qMc4bDjPlQLwt2aAkPv2HObBQVw6XHwjVnQu2ORjDl/wlp9RUYnAGpzSCYbVJNQ/WgcCY4YaO0/PQHtGkO6QF47UvjWBj/h4l09dgBfvjdRCW2jw1HRpoxntashyP2MYpgSQns1tVU1EsPQnExhJRuFawDofp45Y6loMdzIV4CoToQL4CC6ZDawCguz7wEQ/vA/GUwawWkBuG78TBxFqSmGmM5Gvv3e+tsraN2LaidYWRNMAT77Q6dW0BKGKIu7LIjNGsCBQUQCEF6N4ivh4K/DC8LZkPRDMjobOpBFfxpElPSGsCMX2Din9C3O3z6M4ybDLPnG6X89+kGJrH4dhhUNIIB6LmjZ0gdspdJQzx8bwilQstGEA4YJ0QgDQKZpi9ZWnsIN4B4HhT9g1cautBEFVPS4cwb4IkPPKU9M81E7ffeBR5/x/Sh3D7KoZtMqJcNjXPMXh49yBRH2HdX2O9M4zgomGb4VdoOELIp3NbJEwS3BIpmQ2pLCNQy3xdPh1A2RIvh9x/gt1kwuB9kZMGQC6B+BjRpAC99AsHgfz+qt3kMJZvLWgLU3R3qHQmhRuDGKrd8nLC5Fl0LBX+XDpNvC4ZSR7j1Wrjm4f8YowxCVoaXHnLiUHj3W+jWHgIBYzylhOHPWYYBXnAcnHmY8QZd+qBRuLePzUS8mN4DgYBXfclxoEdH+P0foxxO+BN26wztW8D1T8CAXWDvXeHOF6AkAqlhr+xwNLb1V3Halsebt8P6Qjj1Jhi+HxQUw4ffQa+upu/W3MXQpS0886ERhAHHKHOhoIHrfznFcYvSjWP213EgNx926mBSwzq2hj5dYL3POZCWCrMWGD52w2kmLfi2Z43yGAoa+srKMLRjqwdGY9v3eGNGOGRg47rGkRcMGi91k/pw3jEwZ6GJnu7RA3ZoBc9+ABcdBw3rwJ0vmWh8qyYm9TQUNDDc7vDZ9E4IMAq4g8H9JvWhRSOz7wN3g3sugPfHwJ3PQzhs4IjrwTY330S/t49NC5fLTzQ86JE3jZPowH7w9LUwfip89ytkZxoayy805+8OHmCMn/RUkzLXoaWBzVcTjG6RkWbg9V+MFP07hpItR9vmHmhycc2eMW0QrPrKNgncNgylLFi/FNocvN27G3CMF7c4sm0f3ttI+2U7+98+wCtfErFOBze+XTnYVkcoaCIQ250JG2cH4dUz2z427bAnHCPbGL34a91uH5thpIQNLGLbnTg1FuSbbhQD9Q+uuZEERpNwtrFdbADPf7zFjKQwcD3wMjBwEz+7IXAwptFctxrZpS4UFpcyklKAA/GOsf9XRxfgCUyTvBHbWcu/OvoDTwkWe/1Lc2gMPAkMsB/EYv8vjaRumHK1AHuw8U65RkBfTHnibltyIdtIxLUXsLuulGr87mLgOeAWKa6bY1wJXPL/1EjaEzge2J/No+E4wI3A66A+Yf/yqCK9jADurSauVnfsC5wBDN4KtiVHcLoXU/Jli4ySyHYjaesxlBwg5/Ak42kW5P8AJfOSPhsPRdOUlqdRMBGiyzf1rLbI2IICdEdMkeYnRPy1k4jQMpxsvL46aT5DxTZ/K2ssl8LfC5iTBNm6eLUIa1dDmNYCzsc20PTak4LXESHkw8VAOYIkx7ceWw8uk+r1DtqcozfmGPJHPuW4JaUL3dsCwXatLSDRf6I53gk9u+cBTG21ZCOzvvYtU3/n6Ld1Bdu6UigrGimaX1nUVk+XVUyb+GDXwje/BsKJHN88ko36pmx518femD4Qi4AhPieAXWsdHy5n4cWvs3246ZQxb6cM/M/y0VO6YGIVz68xDWKTh5+Wstkwfl7Wu4O+92ZWwIGT35NZjrMlOwkng5sJFvtIUQG4gI33di+TIXwMpp7g9lF6FGqf61F1D30toB/wErCD5AtJeF3Phy/ZPhxNxp0wXh0z/zhRvOR2/T9jI3m3v1i1v7OLn57rJMnHyvYgvYz77XMz8eqwlcfPsn38PHmsAw5g057A9o/T9ezXgcv0WTPfeuqKB9p98cuHpkn3NfLJiOY+WdSyCnwiiOnb4z88kQa09vG85j6jfhBwLaZMR7Zvjsnz8sutepI3mbq/ro8vN/b9beVWrhwHW8OJ6IGY9sWLgau3s6ttYwRvOI3LN4kHyZYUbHoZpIgOVr4IUwfCwmfBXQU5h5rP/xkKc26ApY9C8Z9Q7yiJwCdh2dubroeSmddTQsrNN+rC+LGmV8kW8kh0AX4UIxyHieVdDJyi71YBVwAdMUeTrwf2w9REOR4TNSqWl6tI95+g/3+KqZsyEPhF7zxfz68rZnOvmFBjXbWBY8VIpyUJgqulLIWBb4HLZeAt1FzOEMNrLsXnaExEa6YY3GVijudrbT9gPJIX+xSCRnrvLlrbpH+BlnbUfH+X0I0CL2rPxume24ALJRQygAcxxVA7ALdi0g92BWYBfeRtO1V73B6voPvRwP0SSDtjoiYOcJXg1kJ7W4CJ5mVgOpc8BPwloX22BNQKoKfmtDem+eZpUpwygDOBQ4Uju2C8wnP12bWYmjq9gRt8BkCK8GlH3Z8vQRUSLV6pdW+u4tW7AhO0NusceALTmrQ2xnMeEu7fIYG9GjhPezBOSubZmvtA4dzuUiQvlIDOwXjguwNTtG8naC+7a/+KpQys0pr3FBxsEemLNaeWgnFEz2mg+68VrRcDNwEn6b2NgH9khAwEftV32eLnl2G81430WXP9OwDoKrqcpjk8pr3qJFzbSYpIb+1NiW8vqzs6Y2qSpYkmVup9heJfAe1VCaZxciZwkPY4LmUpRft3ACaK9C2mHeOuwufDpPzl+9bVXPs5BBgJjNXa79A7h+p5TbXPTWSApem9+wsmudqHFuJPxwPXADO0Vw8Ld7J0fxvNxTaCjmJal/YWHrbENPPO0ec7Ag9oHWnAs3pnW/GLVExT6BT9f5Do91xMhO4n0fitosuQ+E4XPWdtFWCUqfufFU9ZIb4zQnR0pLzgf4nX3ILXBekRrXGq9vUW4Citv634/B7iy6niSQt99zX3GShnaZ9z9Zthgk1HYLj2+2/t6+H67W6C68/69z7BYplkzW7aux30+056Rx/RRkz01l6/Xa/9PoxE3Vb2FR2MEH/bQevfX2vfR++8VnCuK54+TXx0H+H3KJ/MXb6Jed5+mA58X4u+OwPnyEBpKJy1xxBOEq/7VvO9XTJgqeB+kHjgyeLr+cLph4RPPUUjuwmGRaLL/WUoPaLvJwsf75J+kC26f1y40lq8Jldy4Xy98xvh2c3ax+ba3zai5R5aW6ocJh3EC6/W7+0cLxHfzMBkFxwvHP43T3v2xNSRe0j8JxO4TrTbVvpMR+FQM+Hfs/q+hdbcVvvjCra7a9+fF2+wLV2PFGznSG/Ill44XPpCG+AezaeBnr2H/t5RemML7WGhZEqu9rOrYNhJ87xOPGS2ZNq+4tntNc/dxWvX6rvuPv4+WLjy/8RQAmh0JoSbmr8XPAkrJ6k8ZE/IOURxi1cgb64hobV/Q8PDINwIau8N696FwuWbzr/53zOUglLGjpBB86nPo/S8GNqReG1L/we8J+F0OF7Xiq5iVPUlbI8R8hYDx0mo2Jo0xwMf6+8B2k9HQiCme3uK8FboXUjY7Ak8qnuOAX4DxoghrxFT3EdE2kUKywCfd/IB4E4JyBGa/0yfN/NjMf3P9f49gc/+BVrqrjXMk0DqIYHQT0wgon18VHPsL0O0r5j8r1L8rJBtrPV8Iuayj5SYryTIB+hZP8tAnibhO1+K6K5iUjYCuUDC4h68Irur9P4WYnaI8f0lI+5swepneYRDYsKDxXjf0+/HigN8pzl3EY7eITjtLGHXToJ8pBTduZsJFntIUYrq78bAKzIo9gDekgI4QPuyVAbh7xImTQSbfqKR9pp7VPuzVMLiGD1ruYTIXOF/b9Ffnp6xg/ZuMnAp8Kf2u7eEWD0pbrbrWAspH+0l2B4SXdpo0g9SAl6WYbeb6GBPzd16Zp/X9+302+ZSoEYJJt2kuM/VPNvJkGmu+bbX/U18xn51RxPxpiEyUGfJIOiJFy1tqzn30t4OluLdXnicIvo4VfiWL3zsAbypdbfU3lwkXtBCePiyjKJ99d7J4jttpbSXaK9qSdnME288RjCICk9mCFfaCNf3EJ8JaE5dxQvbaL67SgmMSTFpIhi21lzrStkZJcWop9YzX7+br2e+I1w+XXB5Q2tfLpgeIFycrfnXFT49oHuropCnCU++054fKB7zq4yNBcKlhuIlv4sX9RSvOFj0VV9/Pym8aaX5NJAhNF77Uk8K13zhxULtxSDJt9nai90F67bak/bAF/quJ6YD0iUyDOfqXTOksM8QrzxC9y4Tf26mfesoHra7ZOTdosF7BKdhwqEOms9ora2u5rSz5tNYNNNEuL1Oa9xBvHtnwTEk2F8PvKu5b8rRS3s6T/ygpfh9hpxab2pPLtY8o4JLS/GT5cL55ZI3vXTPl9qDboJ1P5+Do6PWuRI4RH9niKcdJLg0Ed+9V4623aX45wjenwj/TtXcI/pNQ+kGVudYL2PLBV4VnTaWAl9bz/5TfP048ZF84cJireci0cW/WautqXB+N7wOlutFxy205zuIh+ypvxcLN/toj7rqGUuFp/tqDxaId76p554HfC/+96FwcZA+20PPniodoZ/44Zl4beV/kIyymS2DfE6cHOF/UPi+XrJ+qBxH6/R3ruTaXrq3gXAwovcdoXe/tjUbSpsuyc1WvCte5H3W7GRo0FzN4Hy42fQC7/hegz0ho6v3Xe09S3e33z6SR0MpxXsK8bro81VCzmVS1lqJIY4XI5sqwZDpU4aXieAu0N+/C+nnSTm2Y4mYX4GMl1Z67lgR7956V64UwZN9hs7fIpR5mvtqebUiEkBTZPjMFhP9C5M+MEievvtF4IOFr7Z+UZ7WaQXg9bpnzr8MH1fer4iUjQX6f0hC6E8xOMQYxwLvi4GmS3Dsrj2ZrL0r0r7toKhCM+1bUylhQSl/q6T4DRaMSiToWspDfx9eKsMEKXW23/fJ2se/Nc9c4VlQgnOd4Fci49yVMVGieecLv/oLx76S8lJHv10oOF5YDU/3xrpt4nr/Gq03X3v5s9a2QnNZrns6CP9st6hvJOTbSdmwe9VOcBunNS7QPjTQ33+JI77mo5tjtMe2TewnvqhIQHPaTYLvMymd9THpUDa1ZK3wfbnw6Qbt6VR9/6F+01ERgAwppb9I4O2p3+8t3MkXrGoBL0ggF2pP1gufVshIv46atQGvq318TOtrKryrK4G9n67r9e4f9M6fNJ+Vvr1bIh7VSXO0itRXws0mUsjOkDGxTgqUbe27TMbaJ6LB6VIej9A1T89oJ4Xc1bwbKaqHnEcBwaKh7i3WXq7G63q1VnjQQ7xgqvAnV7wrV+vsqnfm6fsM0fZf4hWWn6Xos5+1N93wOglFZLCv0jysQyJeA5qxTTqWyqkVFy5M1L4F8FqDZgiOL+q3IX23Vrzgc+FciXD2Pa0tW/et0vraaN7PSI5cJlqaIvqzEVtHUYaB4o3zNLcxev9k7WOKtIsjxb+WiL4Lffu/WPjYUPNKE+0W+eTpsdrLmTKmGmnvl0kZbyt6nSwcWKB1LdIe3iZ+OEd70El8I20z8Dzb7Suu56sNKMVa6xThW1CK8WLx8ZjmvE7/ttN+fUSiDXyCj9ZWtGiZDKEWyt7orT0ap/2sI2PZOnbX4XXrKZJj0HYA/FZzsxGj+aLngOgpV8/eVTz7K+1tnmDaWbz9O+HHWuFSZ+HcU3qujbTW/5f1A0drfUeOjO7an/d9MMsTXtt9d3X/IulE3YSHHbSv3+OlHH6pf5uLht/06Uwx0dckwWGZvl8qeHQRLJbr3R/IqMnQ/l8t2r1QhvEg0U5MMPhTz22suX4rg+wiGYBLZRRN1d/d9PkPW7vSvekNpXWjvc9q7QqtH1f9fF9kre5BsPM86PEDdPyk9DTixdtNocp3upGUoWZ4ebf1peg2xEtF+0mMckcp363FeF6WgK4nxaGnPHb1xFS+xDtTVE+In653FEqATtczxkrJ6iLBNVrKOyKajvptGxFPIylGyCuxj5jBeAmSaVrDODHFtZg0kxl6Z0Of4pCtuVlGeQKb7yByZSNDCmeaT+k4VMxMvcXJVJSthZjhrxKyw6Rw19b6G4ux52i/s7T374gB9tDnJ4p4bBpmUEJrJyk12dr3nwTnQu018kL9Ihg1ksc6JubXVkysuxiZ9Qov1G+sJ+x4rWk5XoeGvX2KwjAJRZta9r7+7c3mPdBdS/hhjcJsrbeWFIp9tIedBQe1OeRP4aF11YyU0f6nImx1BM8fhIu1ZKh0EsyXaH/WC14DRXsF8sj30z6Nk6LSVsbNHHnfRkuYHyQHRpGEvj2jZs+h2QjP7z5lENFfZ62ng+AxSzD9QBHOAcKht/SsYtGwNWrbCT/byKhJkwLbS8+u7sjRfr4qnLpac/9DcBgnJXyU3j9EQjuGd95klHC6l/ZiL+G05VGzteZhUozu0l4MF2w+wEtB7KJ9Dwt3cyTQrWFhPbXF2udbxIN66107if/VV7RvkuBtFcQ0zTuoe7r7FBnblraO3tVRnvQPta6QFJUfRasN8c56WKMXzWWM4N+cRIMKwnKSBIWHTaqhB9izRrWFNy2Er67e20/07mpu2cLP730ZBCk+OdRSCtFOopUU0UMzzSsd76xpf91TX/C7TZ93k6NgjN4/UcbxMB+upsigQXKlWPC8TXg0TvBupjm19PHfA2XcZGg+jfDOHzUWHn0geRlX1Ow40db1cio9LRpsi3dGxkZpfpFMWqW1rxauNtoMPC9fONDPZyxl+PCtv/YzVzx5ku5ppGtH7fk04V8TvPTfDP07SfKgviIzv4smbbSpsZ4/wecIs2eKUoU7qdr39oLVQNFkkfbmV+FhS59TpY7W9gveWVN7Rnmy3tdetOzo32lyKpToffPFczP/Zf2tueY2Qet3hCu/+4zR2uIhmeKDk3RlyYCdKV3uQNFNHe3ZZPFFBKccOVfr+iLHNjU7BS8ltRZeGvBYwTGo7yxf2QXvfOKzmv/vmCylPPGEusKVpdLdHO35C8L9o328qYPmP8M3v612bLrUO+s7yJsI2YNMFyuAFc/B+nEQWQnpO3rRo2A2pLSAgO9AUjwfFlwM8XXbU+/KH+uFtEPlDbDniGpLoQtKOAwUks/F5BEXYvLpu8nKf0JM7ThMKsC3IqTREgC1JOhOk6K1QArcV5hUkx18HvU18k5YJeZeKSrTNYcLJOQulSLSR8QzWAT6gphHRzGCJvK2/KTIyA8SgjEZC+tE5HER7FAx1Cc1n5n/Ai2lyGBYJAE9Set+X3O0Ar2D5vkdJs96keBwloyZ333GVb72I1X7e5gY2asSGO/jpTy+IoV8gpjk4fLozvIpVY0l0NYLB46VYjLN5w2aI4bZUcrjP5rHBDHEMySAuskj+xLeGYqlmueHurcpJl3lIeHDsTLgvtC9azYTLLL1vgKtbYlg8ahw6gLh0nI5BbKk8PUTbn8gIdZY9JCp38XES/aXcFqrNc3EnE/oL3p5TELiZNFCTPc9IkXvFu3Pd6LNuZjUuYjg20jPfFvv/svnKS+Won6I+ParmpPNS99TOPWTIog/aM9L5DGeJ8F3tGA3RZGpWdqrfcRDWgvOM7WO96lZSmsT4aM9u+di0kxWCv5WoH6tuV0nBa2Frpnao3Giqbpa23g9e4Le00fP/MaHVwukLAwVj4kKHr9KccoXjli8zdL7PhJ8I/K62+IXf2FSUw6TsjAHkw4802e0NhTP6qb3f6R9daRgHuDjk4u0pv9JOf1N3tcM8eMWmmuJjJHh4oNf4qXi3iIl/Wzxj6jor47wamkVDaV0KVr1hS8DxAcuEj86VHx3qva8UPtxldbxm/DGZhGEBacDZJRPxZyT+UrwmS76CwtHx2rvJgqfUwXPKYLTfPG5HeV0sFG50dqHCVKur9E67pe8qi/e2Eo8LYJ3Fu1l7XO6YBQXHOOC91zNZZnu6aP3/Kz7MrXXewkuS+SQWSw87yxev1i8YrQ+n1dFuFRn/CqY7Y45l7JO75knmjnIx6d6C3+s8TpdfPo77fW+mu800VmB5MAFuvd3wWO9ZMaXgv9K4cSluv8P4X1Uv8vT3p0svL9XxreDSaHsrz3O0t/TpHvkYVIiZ8hxMFcw+sLnrMsVvq3Qu4Jy/o0TDn2l587Qvf/WaCB6/k0waqIIjU3VPlS021syYbJovEDr/sNnlEz0RSinYc7+RkRPK+WkOFvG/DSfI2ea/m2KSdv/WDj6q3B9vvD0Dl+EqoG+D0tWxkU/p0gPCEkmjRHPPVq4MEe4kKU1fCwZ5p9/A+HZ1hud2OQNZ0sAJxM6PA85R8AfPSD/d9XISYGOH0D2AWX//p9DYcX7hiVtqrowW6KPUgZE86DpYFixZeqqBH0MqLyRKoS8RARyjU8o2vifo2dV9JwzxGw/wxwCnSFCDLNhBSv/s/EZcM9L4M4VQUWl4F8kRoeYRXOFestbT6ScSIStwLS1lZ0NCJNdCerbpUjn+eCYnGg6SJGMo9n8/ZiC2rPk94T0WayMfXalOJ0jwelWgSu4WwEc0iRgXP1d4oONH8fiwjMn4Wopn7Zu0L23+oxlR98F9f/CMujMFjaIaq+TO3JX9G4/7EiCUYZo7S4pIuXRTEDvLdG70qXwxH3zsfO1Fa82VUJ0qpTXpWXMHykF3+AVfvkUL3WponSDl6S0vlVGRMumvVoPenWr5fn3IF2Cfb6e21BrievZJTIELpSC8InvOelSGNbLQbSPIog2ZQ28YgpltUhtrHks1nujeIUkcti0VQD9uBwWPhThpXeVRVfJ4xA5Fc70rd/ivVtDfmXlXiAh4UvTS6rgFNXfUR8+W3zbQxGI56u5H3EfTfjn30fOy0el4HeSgbSleV95esEF+vx+H9ziMu5qyyGzp/DrLd/3yfMPlMEza8Lz/fDyyyD73v2FVx+IRhpgIvsVybBk+V8V3WZrGDaSORcvsmsLpSzFK3qxgIorhtr7Fvn4ZLpgWtZxhLD29GG81FWS9LZsvfcO8ZbHy9BZRogX3YvJcInIedeETX8O7z9iKFlw2azpjCYQ17EJxyey6w40Z5FC9SFeCMWzYeV7ULRs0xpJW8JQcg1KTJsGnfbbKmHcXUTxy7/0/rC89L9QutpMPXk87DmDE+SxmMp/c2Rg0r0mVMK8h4jRfbUVryVTnt3f+P/dOLKnOMBvW8l8emBSYUZtw3tqyyfHqXpzUhvxuJvtzZ63pnGUDNQx27fiXx07SjP7a/tWbB8+Tf0oTCS/ooqm9TBRo2cwKaRlPcfxOSMqc+D/PzaUkn2WAZ+dH/T5CawvqRivnHhA4tBem1rMbYmIUhs47jR49b3t1Ld9bB/bx/axfWwf28f2sX1sH/+FEaq5iYVJMogBGTmQ2gkCtcAtgegCyJ/pJZbYgH2tzpDaEYIZEI+Z5rLFf0Deim3TL+0CzeCXH7cbSdvH9rF9bB/bx/axfWwf28f2sd1QcjBZyZkdofU9kL0/OEmVY4tnweJbYe5z0LAPtHse0jqW8bA4rPsS5l4IeX9v+tS7zTkcs4P3P78dkbaP7WP72OaHbaZZiEkVnbp9SzbpsKXYbWnthZsBfraSYdZmeP6mHFmY81jbcWz72D62j616VL88uIOJEGXtAjv9DnWGbmgkAaS2gzbPQvfXoMOb5RhJmkL2/rDTX1Bnd/NsZxvYORdoDJN+hFe2R5O2j+1j+9j2RwRT8v+m7VuxWUY+pifUPWyeNgYRvIp8TbfyvWiHKXixfWwf28f2sVWP6pcHt7WwOrwMaR0qvz+jqykFXpWR2RNWPukZZJvGoNk85cFDQBguuxn+2LzFqHfGVKzbE1OWcz9MGcgvMWUZb8br0TEf0zixs/7uiSmJulZ/76qZ2/K7tTAVe3Iw1VL8q7tFz1+CqU43GFNWs44E/iCM5/lWzGHqyZjKJ9aj2QDjNeyDKUvaCdPboiXmzNiRmMaC4zCVba7Gq4h3h+Y3EVO172BMcYPDMOVNf8RUF7oEU4FvsJ61WFcGpuzpEn23ltKFJKozWmLKnR4oF8HOmGae0+VoeFbrna77TsJ4crMwJdgDmCpLR2C89Sfjneq7BVPydiLmYOWVmIOVWZiy3TP0/jCmStPuooza2rMmmIo2tTGlYXcWfGxTtxzt5c6YsqznY4pmfCNcuBOvX8x1evZ0Kcp7YKp3NcNU4BqKKfvbQVe69naK9ukSTAXDOVK2i4VzjTDV/kL6/WWYMseuPovrXZ2ESzMx1XYe1vd/bgIaOhWvQl9fwSIPr0/NnnjNdHuJw92iuU8W3u6Jdyh9oPB7keAQFm6ehil/OlhKoKM92U37daVoZrZobx/hqO0dVKjnXKF9TMGUVrcNni/EFC2YI/jNFk511dzvE73b5qi76vcr9YzrMeVfF2IqYHUWXlj8nqnnfI4pOT1jE/GwYwWDNdqr67XHs0XPbbXPp2H6cP2NqeC0ElMBa4jwr0B7vov2oj1eee29tZYTMaXxx2BKdF+rvYsI9wZiqtHlCb62YmGe6CVFRkYPTGXHSYLnaZpPruhmuX53jdZSTzjWXJ+vE04Xi38203qDwmnbgNHi5+GYw9JDMKWB1+P1KuohfjdSsK+rdTXDFBI5Szg2Tfj8o9a7pJpypouef7Y+KxZ+9RQ9/IKpJPeweGwfzd1W6grr3obit7tp7jHxqN6YMvRgqpseLz71j3hqb73/LExZ8YjWugpT3rq1cLSJ7q0rPC7WMxD9PipY1RNNRURrUb2nvvbJ9uFroDm3Fr4dInq8WPOYJnj2Ez+dLzz6n2hvsHjYTExJ6r11/wX6TSPNcXPUxO0m+h2gPd9HfP4XyQ7bILa+aLuL5jxCvPBvwftQTDGltpj2BkvFJ27S3ke0R3l6R2/RR6ro8QLR2SDR91rBsp3owNG7ewgGSzAV1RAeXI0pFd0OUzHQ6hpxPT9Tz22muV0lefizZOflkl2dBOdu+l2heOJe4sGForX5eM2F/+2RKpwfJLo/SrQzEVNI4WDpfjba30n3Hu2Tn3tr/08Wr/wdr0/TKeLBq4TzV4s+Anp3E+FEBl5Z+ybCp/aS91miidaiu9bSPX8TTtwn/O6EqXIZFayPw1QwHSQ+OAevwuc2M6pfzKEEqNURuk3zfbYYFl4JBZMhEIaUttD4MtNw1o5YHiy5B/LGQLzI3JfeHRpfDKltvfv+7g9rxhrwbYqxuYo5qPjEzofB5H82K4yuEJLmC05L9e98zWInMbEApsznsSKOm8SA0jCVTS4Ww5wghSVHjPBgMawbfO+8SMQyWszGdvRuhOldkCLC/knMbJwIdaUwpDnwmoyABiKiK0Rcy/X7AgmrQv1bgJc6UoJX5mO11pCjeVh8jYvx1RJDKBRRj5BQvlXG1V0yLmtaOvdErW2CBMsKCYE0H0WkiWH3E5yaaU+Ltcd1pEDcpX+74nU8b4DpS7Cr9jhf8LNrDmJKH/eQgHpT7z9Z8LxSzO8KKZsnYLpl36ffdJFAmYAp8X6HGFuR5thae7hSCk1YQipfDPhZMc+99I5D9ZsG2o+9fYrWOWKQtuv7yTIW20v5sJ3bU8VQ75VgHInX36OjlLJ+MqjO9ylXNR2DNPcf8TrRH4wpj/qXFIU5mH5ih2k/LS7Xl3LeXfTwOqZM6o5a+zjR11rtSS0pAXHBvovWGxLudhCO1tU6v5ch1kvfvyEDJV/OgojmYku1NhXu9NK+ne0zeCISsJeLPzwqWM7WPet1T5GEYqEE4jz920G4U1cKX5dNwL+aYqrwTREuZ2kt08WHWmutxdqzetrHdwUTa9QeIoVtpZRjq+SsFq/IwWvQHNaa1ove/tZ1lO6dKGXfOi+KhJejxZv2F5+qi9fwuUjzXyZlcqnWFtbcv5Sz4BV9P8rnzMiS4txMTor2mF41A7XnT0l57CI8WynYjxYunSglPBWvQpVttrte84zqPROE4xfIkKnq2E17PBrTXPlu8ZOTtFdnaq2Wb8/VfHaXc6CJ1naUYLsS01pioXhBltZ0h/D/NLxKqEWac4HWb50GPTB9qJbKUNxNBnIvPeMI0esQKWTrMeXW5+vZZ2B6vSwWn3xbMiwmA+kb0bej+e6tdTXEa46e7TMcn9WzM4TPQzTP+Vr/GCmrVwsO7fSuQl13bwb94GrNc7bgPVf7mC3aL8ArqfWDcHSK9uIkydCV4gsp4nl5+v0cGVtRn1NirZ5xsozktXi9sKyBXyjauESGZg/ty2HieRdq/08S/l8iYzRHdBLQc1phypXvKV1iPl6j5ll6xz94LRFCosU3RFudMf3fjhCufqn1XS15tXYr0cP7ii4ulMPK8mrbVPxc7ctK0dKJWv+B4mX1tO512p/a2sMrpWvcJv6Xrj3K0n4X6vnDZYj+Ipo4QTL/C83pJ+knQ0VfAOfJWC0Wnlmn4yTBeYaeOU/4uV4wKBGv26ZG9VLvbKX6cJvSn884Hua+CLlTYN0vsPAtmDoAIj7ddPbpMP1GWPUdrB0Pq8fB7Mfg7wO0dxrpO/7/Lji84bAN3cZJ0E6V4GogJvipmPIERWm+l3C9ToTxi5SFFXhNFguF3DERXFt5nnbSOxvpd2/pN39LGSySYNlJQjSge97VMz8WAabK2DpCggoReV1hUZ6eOcoXoXpfimJMHq0vRJw/iPG1lhB4TO+OYxos2lIh7Shd5nKVGM5fYuQ1HSViJj+JKczwvbe+7vlTjGW29snWfHxcitMMMbR8Kdi2z0cT/b0Kr5t1XExnrQybFWKUnTWHfaUk/Ka5PSIFcg5eY1FbWnyy/rYNTLtpzr9iGtcdpvcs1VzW6Ppe8y2UoLsc06MGKYq2n8s3vn3qKOE6U99dgVfvsjVe74XJUuqX6jethYPf4TWRTNXnhWya1tOTFSVZL3z6WLjUQgrbHL3zJuHKEhmn/0h5zRZez9bzftF9D+rziPZvuuYfVdThFeHGPCn0j2r/mvs8zJ2kuGTo2Wt8ysk0TFnWX4TfDTXXmdq/G6Tof6I97Kc9X6X1pCiaN0p010577GJ6XfwoQWp7C/0o/GginrMp4vpWKD8vmlkq3rRSCtBDUtoG+IzMBVJ0HpDD5UutcaWPJ74o3O6M18soJj7yiHhaSym8BZrHZ7rsut4WLu7mMy5st/g04f27gtNz2tdmUkisYnKXcClXTozPhBu3Cr/rin99Jxhna24/2zwKKRffCt8/kjE+W8ZaN8HmH+GP7TkzSjy/O6bfzAt6b6YMieqWgp4o+jhUsOoh59pawSVbz3YxDSyfkvJrHQX95fEvEI530z7OF/86XIaGNfJ+FQ+br/1/V3SZpb2wjc/zgGHa49lyxvTTO+vrWRGfER6V0+U9GWkHyaHwo0/xniI+sJOiQqdoH78TPq0Qr52kzxDNLhdOlgjfvpU8/l57USj8yBHO/KDrbzkwz/c52DalfvCbcKFEa3td8Fqn6EyJ5tZLuD9W+99Ivw1J2V4v+ntGcGwl3vmjnhXR+iaLFr8Tv1ou+N2G12TclpJeImP6TMHaRvBshkcbny7QQjh2rxxsjQXLJtpv27g4pPtShBedRGdLNceLxRPGin9bWAQ0/3EyJraWkSJ+8Kv262nhv5UTzQSbLO1Hbel9H+r+z8V3Wuh5rQQvRLtTpIdFBIMb9XdYvChb724lnhcWjDtr72YIb24UT/1RfChLPK2xL3I7Wfi3Sg6KuyVL6+i+XLbBEajZz3y6i1sM+Yu88t4pAo1bAEW+yH/hDKO2p/tEeAqQvwAiPv3WCW0bO+cvb755R4Z2NN3HIBpLsIf0eY4EY18xzBvx0mj2lkD4Xsqn7Z5uY3bWczlXioIlXJuO2USrzBbyH6vP52oedXyCJEtXpp45QQIUzXGSFLoeEhiNtYaA1pmiubXyeUlqi6Fn6NlIObSGRmMJi7f1mxQxlYPF7H8R06zpsFGrTO1Zmph7bQnxP8W00He2IVttMaG2+q2NTk2WIthQwv4fRW7CPm9PXPP+We/+XAyuo37/jf5eIGV8hObZRe/q6hNCQQn0SwT/dwQrR8I9Tfv2kfZ7V829tj7/TULQwjEmpWemzwA9TsrOa/I8uhJqq2V8zBGzbY+X3hTBnNdYL6HbTTicJvydKgFcaxPQUEjvdbSm1lK6HhIe1dV83vUpA/V98FwsoTRfz7PeySnaw45SyD+WUttY8G3i43gZvucWCTcPlaLxiy9CkKF3hbUntfRZWPN4V/s7V/+33ntbHKDQF2W1Tg+b+vKeaK2tT/FN1e9fl7AcKVgt9BlvG8sp07WXfgmB8DzNx9uKpCT8qnlOEC8IJyk29hmWL+brdz/r/nQrXUQr7+j5uXid/hCMVghmdeQ8mC845fv4Y8g3z6ho/g3x19q+9WTjNRMer/dl6bM6Wt9gKeH+niS1fbSVKhxdKjztpWc11zNCuuroXht5r6Vn7if4zaX6eRlLFDl+REbZWuHKUXhpp3W0b001zxzh7jwZbHniDw1lfHWWQfur5oYvc6AQr/lzlo9Pp2jf1wo+7UUjc4WrC7U/18sIXy3YFAunWyliMF3XJO25lVdp+n6hlObv9feu2rtP5BxroXlah1ldrTtdONTAF5ldLX62s+RBHX1XR/B9RHR4wibWDzJ1ZQne6Vq/Tatqr7l2kdz81AeHGZI9i+SYbC88s3pCiu85q8WvFosuG/h4ZJre30vf/+aTefUEo3eEC3vLmWEVvTw9p432OK559NK+viE8qCv4ZfscV58qqnWwcK+J5vqOaKG7njNWazlYax3Ppuwdumn08Fq+v9O15n21Xx/gZdr8InhaXSslCQbLZTQ19fEU+32K9r2WPm+gbItvdX+eYFcg53orwaq3ZFKq+EBY0aoJvgj+dBnYK/SsDJ92bB3DtTeR43OLj+qfUYoD4RRoeJZn2KRkwvqPZDg4Xo9lAlCyANZ/BfnfgJvr81EGIRCE1rebYg52LB8FBdM3pnB5spjePGeUhM5Pvg5LN2/G5Y54qTxLxESGS1jHpLB1FXHsJkReKqFfX4zvE3n5kFe5vxhTa583sK08iXPEFE+U4TVPDDUmYs0V8TSWsnmqDLGPMSkK60VA1gPfR4KosQRJXFGh3lLKXtZn83yK7AUiwHvk7estb1UXKdFfiOj+J09UU3kOf5LnCP3mJTHPWb71V3c0wztPUUt7drxPsbwCLx1gd+1FvuZxlzw7k8WglimCsVyfnSjBv1ZK1PeixfliRHn6zSQxmlpi8gu0Vw0VDv9Aa9xBimFbPauV9rBI+7SHvLFLNIf3fV7YowXnl+T9ayaYrhBu7aVnt9R6P9B7ftA9AzGpRhOFQ79ovjMEm7Vi9BO1J4313cditD0Ez1eF2yMkEN6j5ufL8BmwnfWsERJAzwqmazSXedqz+vr8fM3zUSkIe8mTtgYvt/91CeP5gsUpEt6ZmBSTP30wXI1Jrxgn/A2KXl/QXluDp6+iGl+Llq6VAnin5n2IlLqIvHWr9ZwUPauub13NRDfrRLeHCi5fiY4yNaf+UuBXC04fiO/8SOku7DUZdWTw/ap9rodJ67MR0MvFo17XO3cTd50mo9Cm29kUVTTfqaJtmyLXR3MfJFi9ITw9Up/vLhzb2+cN3w+T/vO39vo74YE9W3Sp4DRbe95Cvx0suGaI55UIn/YQHG3koo5o4wjxq3mC0xfCm2+FN93kDGmq5/WUYl1H972ouf+lZ8fkqGih9e8rJX+a3vOW+NAYqpefUU84845wZqloM6o1jJcidYtwZ6Let1Aw+8lnLH6iedYXvs2QETFW9HCoFNdJMnKvlEz6TvKtmxQva6y9J7hfJXh00b9DxN8+lMxoLefMeinLr0hG7imZeK5gt1r7uUjPWSE8CsqY+UGKYUT35UvOXqF3faZ976U1HiieHtY8PxNe5Gsvzxfffm4Te9XbCCeXiN92VRbAE3jn6T4VP5go/GwpukA8w+KPPRt0g/hPS0zqfT8f7/5SezxdNPm1ZO0Jev844XUj6QENBZ8/fEryCOHDN9qTAzBpkjcJhg8JPn/7cGyWnH0RRW5HiF6e8EWxfhUvHq93NRQNTNU9i4SXNoq1ZivRw1sIx7+UDL9AtPiJDwZrxTO/Eg+w9D9B/LSN7t9N8PlH3zXWd9O0BznSQX7SHi0U3vbWPn0tvtpK/NaeU1qt7IRa4tfrhRdr9K79KZ3B9KOyBPbTsz/X3Nv6dLRtZlT/jJJr/RPfQ+09k/xRt8Hcq40ocCRqYvrb+r5cfd78Imh5b+nfR1fAlB0gsnbTGUqb44yS+3/snXWYXdXVxn/n+h3XTGQm7pAEEiC4heDuxQt8FIfiUFqgxQoUCkWKFSjF3R2CJ4QYcfeZybhdl/P9sdbJPTOZ+ExIwt3PM5nJlXP22bL2epe8S5bouA/hgPM7fY6shHer+nGpztdCPXStzb6PHmZXWHNL60rJTv3dQwWPZVVdoIvXRSohFlUsg2rFc+pTWyFlljcrrodftW64nfUQLLd91q/XQQ+/BhWO3fRnsu1aqOJmhbQkkBhmiwigq/5Mtbnwp+sB10f/tvK1nDb3coKOCejsrUL8T3ovVKlaicTyfqpj8X/6OSuMK2LzRFjejJgKoHo9HAwbIPDbhFvSNp/W6rNavh4GFrGET8c6U+8Z1/vFdX4skLNC+xazWXj7kwrN7K33W0wqfM5SGsx2+mF5FJ02wGva3M/9bMpUWPtjtLlGhvbPSkjvq9eKdISc02vGtC8+UiQRDtv6Tuj/E3o4VercDtXvzrftSevz1jj2JRXmUKT7bBqtS2+P0PuG17FGMxV0WyC8GxLGau0Fj17Duq9BSuKGbYqt5cnZUfeLU5XLWbreRug+W6KHs1P3mLPNc3WE/MomFZL4Tz1071eF9SBVaKfogepXZTlH+5dvWy9NNvAV0M826VxFdA1dpyBwuiprO6jM+T8FvfvalBEUiM3Ste7T67hVqRioyov1uuUtOkj3+q06VvfZrN4WgAroXDYqOKvVecskFQpYb/MG1SN5H/sioYnLkDCzXCSML1e/Z4VuWXlmjQquUQUxT/uSp9fcmGIbV2m/brPtDStvrJsqUobK+fk6p9b55LD9Nm1nhGED215de6gCdY8+b5PuscUKfM5UL3WLgtUM7ZN9zVsyY4DKv5DNKLKDzr+1p0xS+TcjbMDCYZOvTpu8zNRnddos4pb3Zqjup5iC8kN1zZ2n7z+rc2U/N5MKdCs2w2C3LtlmyePRCiQv0jPYo2t4oW18LLlrPxe66hpcoHPWS/t8ge6ZXkj4401tzlHrWt10LhZugNwo1H2yoM1rJboPrbNvbjtGmsG6plfpZ+KqSxTpul3cjjnbJBX/Y7B1JnZYEQf1Cnr2RcIHK1W2ZSuwcesatkgp/Lr/91H59JOClEIFJda6z9C95FO5O0NBseX6cOlnojavLLovfbazv1k/F1fda7gC46Du26kqt/L1WSwSjmk6lzG9XuP2D5SsGkq5+8KOX7d+b6UCpXXVQrK+3+1M6Pvf1u8tuQpWPJDi3thagZJTRuzIM+GD77aaubxchca2TlZ+ogK2X7bCvhXogfESrRLrViurEdthHSWdbZdum9eO1kPl6+3omS5Wi/PsTrj2KFXin2rzerYCh+V60FuhYh3xLBPUitoR7RhV7t5SWXO7KjYLtsC8GAr8XlJjxZawoo9RYGFve6gx43/apzsQL/PWWG/Jo9pASJVJtyqkv1brhXg1X+iAazlUgY6SIhcKs+1UudxW27H6++1O2uOXksrfS7dOA0p2sJO3Dwx8Ddwl8vqcg6HuM9lS69pOMSBzGOw4DQw1iCz/Myy9Xb7bkXWUOhoomUBP+Op9OPD/tqq5dLL5YTLplm7plm7p9us3Kx9yS1lfHfoT34rGYGvsU7qlW7r9xtqmBbhZQR0N38LkXlB4FGQMg9BUsamYG3DXyDxYcS2YSah7DZpXyDUdW7nNQlOO731mq+tZGiSlW7qlW7ptHy1Cx4SdbmhLsvV5wLfGPqVbuqXbb6xtmkdp9bdVPY/YwNOGAB0rsjWsYtDiQqITQFJHepSSQC/4/D0Ye8FWDeUsJh4rhj3d0i3d0i3d0q0zzptMUjlT9dtY/7NJ5bE42Ebpi9Ntm2hW1I+TVM2nzm5WfpGVB76lDQ8eva9Ln32bNOhvHrm1JVr8KiKNDQQ61md8pIhvTbb+6Fe3wI57nt6qexlHEmHfRJLt0i3d0i3d0m3rb+cj5ATbUosjLHUvb4N9t071vyJEBY70Eky3TmpddI2BsLseuYXuewDCyHkCv453dlckZ/RstuGop42nB9/WWkfSgxfDhKlw0wMd3sszkSTWSQgb0GkIy4kLSRgehrBCHYPQkE4hxVpThrC+RBC2nULEqrcAYYexWHZ2RFhsliO0jUeQqmBfBtxMqk6MX6/lJUXxOA0hWjgcYaTJQ1i5ZujfV+o4D1SgZiKMcIciHr3DkOT0GbQmQhiovwu1P8fpPX/S13O03/0RJqMjtD8zSdWpyUesmi59zrN0jEp1jLqTql9ToJ8brgLrh82E6FdrPwyEWasbwiB0McI+VYEkUA7Qvpxr+8xFCFNMTx3LWv08OucxhJEoUz87UD+Pzv+N+iwLkOKxJyCUngcjLEwtOtY3kaq9cyXC/DQJSRw9XtdEid6/p157FWL5uhlJErbWSUjnohvCSDVdx/ISFYRLkKRwj66na0gV5r0AYYez6kREkeT7OClmxO2hFejYBHVP3KCvLdNxziVVm6uUFDPkYF37Y3XeG3UO83VOarbBsdgBoZFdQirXZAddo02kaMshVdzUVNmTozKjRQ/5qK61nXTcrDpx6Bodqcpud13ji1Q2RXWs8217vUDH3Nq7cV3XQVJJ+qMQWvFZOm+Han9H6F7MQFgus/Q+hu7ZAsRTESVVT2RXhDFtIULFPFL/Nm2K1EMI09UU3SeH6L0Lbff2ah+tGkYWeYBV7+cIUnT3m9usorshHf/L9N4VemaNUnnkUxlUbTtvDlBZV46UDhiJEPQcjJRXmKH9/CNCEW7JmgYdA2xyczpSvuBQPRetdrSOkcXEGtD7WudLTx2vTB1ft64br56XfXXOgnrPVbQmYxitctSja+liXWezbCDrBr1vHcI421OvfbGu+a0xouNyfbaZCMNmLUKgkaNzsEJl9lW6tufq33103i6xfe9c3ZM5OobFuo+ydUzydb8X6riPsOkZF6jeM4NUUXKraOptus6sCp3ddI8epWt8ht6nVuVB/VauiBcibHaf6Vn+pj6rJacKVBZYdQatgvZl+ox5Osb76/vVuh+66x7L0vE19DuH674xSTEar0hpsoT1eqbuyS6qB+SSYr7LJcUWW6By4GDdA4v171KEGdYiM/HqnB+n6yuuMnCeXt+06QOZuncP1H2+MA2UtgeglAMP/At+nN6hPRygi38HXUALEPrZbF1wx+hm8KrgOFSV6P6kanQcoAfM5Sp4KlQJ+Sepauh/1gVeYgMfz+g1TlJBVaCAplYP9hMRmuN8UrWWilTIdtODv4RU/aD+etCcRKqoX4k+4wDdGPshXP3Y+tWs1xyhQvkoFQxTVdEeQ4oKtiep2gJ+vedOKijO1GcbrOPZE6kzcphuxhYV8juoEBip399UXv8zkToaXVSYHK/juZMKiH46BsUKGn061110LEtUWRilQmZvVZKaVUFZogKnuwomiwVtsT5HgY7LEP3pptcdqPfqi9SX6aP3HK5/F+rc9dc5OUDv8Z3O3bFIfaP9dM0U6RxY4Zy/08/303vupeMxSK/bRdfMCfp8fVUwH6X930kP0RV6IFZ2kGK3tbTT9bAaSorSdbTuTYcqyr11DH+n63gnBb7TVJFcpfvqa53D35MqbLyttDyEua1Qn+UrXW//0LXfT18/Xj+7rx6kJ+shbK21vVUehhH63FEqn7qrPCzVdXi+7vexOr7D9Cep/dhZ1/AYvc6bOtZ99PUXVBYM1j1Qp33x63dP0n7uqvNpKSc99d5O7ceNNkVyP923O+r3irX/g1Tefa+Kz926Zwao4nGQyq183TeWMrMTqcKyd+s4T9a+WwrN4aQKs25O+yNCPZxQQOLRcd1Rx9WS/Y0KFu7V88aHsNVN0T0wUr/n0zkepmuip67tEn2uffT1L1WmjFJZ1lVl3pE6fpN0f52ra+AElSFOpMbONAU/5+h4lOo8OHU+Db3njboGp+kaHI0USrfa7aQKoA/R5x6iMn65Gp0swLy3rpEv9Vzoo8/+2Va2J4foOdBF14nFMXy6rslB+sxj9PNDdW4sRf0wHfueOp/DbUA0rHvnbN2vE3R9HKv75P907Mcr2DlU77+H7fsn6bnUy7a+KrVfR+v+supWZapsvZgOZvv1OOD2a+DU4+C9jpnBpPb5SDUcL1Uja3/dD2WqM1yqc1ShxoHT9fP76Vk5VJ/fr++X6t4M6jl7ql7zKJUdRUgtqb8qWKlUubFE5+AQ1WH66F64FvEOX6/vWwWzb9frHaJ7rpfKqJ6qW9Wovnio6lZH6FwNULl/veqoixSMh1QXGqVzeLyO0byt8SBLu5o3DnQxrF+HX3U+UmE8Tw/AZSqQuusCfU6VVvTg60YqI+wmFSbT9DCyDpR8Xbz1NjDm0cXqVmvMWzbL2NNIXZAdbeClCKGJna9Ws1m6uZ/RzdNPF3U3BSAX6v0qkSJwFeoVel6FaVD719b926SC9WC1gJQrOFMqRRJqabWKnkKqRkSLCpeY/m1Zdpfp/XKRmiS9dIxG67Wt2iBLdKw3tY0CXldlNqQC5gudx176mTK9R0QtJm/pIVulINCqz1Ksv5ts179R7zFdn6e7PhP6/wI9gPqoZ+xOnZflSFHfal0rt6pycZAqVK8rAJ+E1AB5TgXyhbo+LMPCOKTY5Qi9z4FqNV2gh9RZSCHboP5epILTKrTo1rXwrX7mZaQoXpX2bzedq+2NiOQppCjlALWi1+rad+n8xvWZo7punbr3Zqni/BpCj3yk7tkcvca21qwaO1bdDcuTsxKpodOs+/BGfa2vypPhNiPIOSrnPKpEfaMyZZrKuTv04B0PvKfGFT+pgsyrdA8V6Rj2V8NAnQ1kDFMFfpEqJMN1X36j83SMyrzTtd8/IEVZp6hiMsbm0dg9dVpwre6bSr3WU7rm69t4gQ5QuX0DUij3d6o0/knBVYOuA6se12k6dj+psnuc9nmG7tkiBSab27rp2D+gz2dZvUv1vHhD13hCgYLlCcrVfW3RtFv7/mCVOQ/YzqQrVUb2UuDzF9VLvkeKpfbRM6hSn6vQZo3+Wc+FJapwj9XxG6JjaNrOiIjut5jO00j9u8JmQJrZ5vnLVU7NVrl6v879bvr+QJWxhj7z02psCinItOpPbVIbMRC+exouOrFD9+Rs4Ekdf6sG0h26bxoU8D+oZ9HTqqQP170c0n38qO5BEBrrt1V2XadgYJLup+v1HF+o+3Wwftcau49V1vVRsB3XuSnWvdqs97xUr1em13lc90KZzsn7HTU4bhdcfCKs/BBuuAfOvwb2GNkhl46rXLI84WNVV3hRz8weCnxQmfE3XdfvqByxPHt3qh52qZ4R16leeKzKnjL93hU6x04FLQNVplhy+VYd34DqJBPVgNxVz51dbXtlOKmi8F/qvO6mZ9v1CpJ20+9YXsGfdf036/WGkvLWOhT07qM65Dc24+1W2dJAaWOdSlkdfkmv/p6hB+7ZSHiBFZJRq4f9borYPyaVmLdYBUlXXczv6P+P0t+TbIe2tUGsQrT+Nn2oJlUscYVeP49UGINH14tHhWhSD7PH9Vpu/ZxTv+eyHexe3XA/qMLRdg1WqqD9nR6mX7FmgVUrATKmB+9XKlCtQpamrV9vqNJUqMqPJeBHqFAt0c+9rsJmc/aPRZ5hJTV7ta9f67x1V+X4Ue1zqX7eafu+QxWcRj00rGvP0zk8Xw/qr0nRnnj0vXIVTFaSqFVcL1PnxSpoalGtWO5xh23/99LDzgqvscJn/Cpcl2qfa2xA3BK6hbY1Ya2BlXoYV6oC4de+ZenfCQVQZ9isUdtTc+i8zNEDrY8q8hmk6G8sALFM9/V8PVy6qkLaRee7Ug0p2yJQsgo8riCVuGwBRK+um4CupbDukzGqhNfo3mhR4B9TZfwLfd0qJBGxGQ68uv6j+h0rLKeXGgicCkp+sFkuf9LrjVAlPVu9GX1UcZ9KinaoySZn/G3k21I9/B0qh/Ns8iCh/bOKpcZ0H1kyzq1KaoxUAUjL2GAVemzW/bNIreyrdM8Gdf3chXgdx+hZ4uigdWzYzo6pOi+WB92lQOMs7etPpBLWvbbvWdeyxi6bVGayJdetv322MWhSZewEBYSf2vrjtMm4ZbqXjlBwtUgt31aB7Lht7Ct1vPwKsrrrmvi4nTHzsmbBEnsmdlKf/99q/OlKKlQM23rfeIUdeOsR2OtcePQRmPU6nD62Q/akVVh3IanCpXP1THSrjMrSsbD2qEvPpkd0Pkr19YSu81z97jybMfcrlYFX6T7M1usU2/ph0XhZ17ID2hm6Z03ta5XOhUP7mK1rbrbNKLlZAOnyk2D5J/DIM1Bk+RmBq/7YIeNeqDLpGB2/3fWZYrSmQ4vaxtUaxx11jU8lVUTZGkNUFlipBwmd06DKjKEKxD4iFfIW0znLUNlm6VD5SBTSsTp3k1XWWPqB/dyvt91/sX5nkr6eoX//m1RU0Zs2I0dU57xc9b3f6b0iW+tBlgZKG3nsfz25w686WA85a+FYIVPZKuyPV6uqJbAH6Xu1ao1YqUr0FP1+oQq1L0nFuy6weWaq9bCwU8Ofpot1jn73Sf1cX73ffQrEKlW41eimP1nvbar1sFgFabEK3wORMIRxeiAN0E11kCowlsL/kW4UyxrZl1Q+Q1itjgfpZstWBduqwH6OHqJnqdAM6t+7qHD5r/a1nyqii/UAblFFaPBmzN2XCmwPV4uMJegMVepyVcBYoY4F+lyT9PeL+nwNajGLqvBED4HXte8tpEK5QjZhM0qVlrfUQnWHHlYOmzXVUOE3UOf1YhXWDyIhD0+old0SzNNtSs5OpHKnFqrF9XldY1EkFOx0XYOW0rhc+3WUCs3LtG+TbMANnc9KVWq2t9DfC3XNLtd91E0Pq+U6LscgIQqn6V6pVMWgh64Lhx4a3fSQWmg7lLY1oJSre9xvO3OybWDAoVbJgaQosS0DUDPiwT5H5YpfPUE9dW0vRcJRrla55LIZatx67R11Tzh1fJtUDpTa+hnQvTlPLbYv657w6v6q0fX9jCrZAVI5VJ8i4VVW2OtU7V8hEq5ihRXvq3tlaTtjMkn3zLm6Pr7T+/5F95Zl9XeozLDCsEepDLpQn7mEFD1SwWbKNnS93oWEdEf1ejkK+o/Ts2mO9usbHd+Ebe4tA+Blam0Oqlyqtc3Jwzq3S9SDcb1+bx/1FrTYzsUhtr7tpfeq08/UqSytUy/F7fr6jrp+DtCzyJLP35Hyxi/SM7Krnht2c6gF7ipVFo7W8ww940aqLLPwTUyf60mdo6pNGfi7roc+O+tKXQ5DdoP/PQszX4HTD9msOe2rXghD57dRz3crz/c5JCx1qa55r55t3XT9tiggv0x7ZwfUH+prJqkQ8Gm6Lvuot8+qPjlB19DJOl8HIJEs/XW+D1X9IajGzdm6t3bVey/WfXkH4hH2bSpAuuIkWPIxPPgklPTVO1XrbNbBiSfCHrtttiy0vHemPl+mgqWTdZxrFBgWqFy4TPdboe6XgO69m1S+vK+GmYt1r7ypBvaE6mqW56mr6lYWKyUqK65SGbSrGiJG24yg5+set8JHF6jMrtGz/BKV00P0/rvrqE1TPaVe+zRQ5/5nBXMFtvtb3v/e2o/cTZ3DLXKQbRY9+LbQOpIePBdWLIcdj4PGjiURPVKF6zu6YK2D9Aw9qM7TA+BZ9Sx9psIpqJvHo5vJUhJCpBLzV+jmGaTC6H+6abqSimEvQdy+b9Oa3tVQZbkLErttJcE6ddMdrd6bP+v9ntDDoVSvfbBusDdUKe+NVH6/Ra2PlkWvWTdJQA/ADH3GIBKetjsSXjNHFY6e+hxWKJ2VO/MGqeTxF/WaLdoHjz6blTMyQD/3n820ZByuypel3FgJrGNV2CzSvw1Vqor1MwX6+us632NV0C3W63bR62Zo/3bX3+NVmc7Rw2SWKiNWrtSHpAg9DCQfpEV/16rVtVH7u5tamT7UtZFQwO3TowJV6mu1b3n6d74qE3vpdx06Bzl632NVgfu9Wupv0vVQrO/n6tr4Xu/j0LnfXlqOHoBfq6foZFLhVwfpQbhSQXYFEjPu0Xlr0PGp1M/m6l7w2zx921I7Ua2Kj+ozZ5JK3M1RQNlXZUg9qTBDn66xy5DQvJGq8J6jRo+YruPbVQH7QQ/1maqMZak8GqBz0EXXX5Ue+P11rYOESVmGJFRBSKjSPEz3Tpl6B+/QfZhl86pEVOYF9bn6qcyZp8/r1L1SrPc4U2XYIzrf6Bh9CPxLlZwxuicfRMJwwuotqVSZYRleWnQNDdPxOFJf+0EVs283Y+58anT6WvfpMSp/ZuvfcZVp+fp+qSrfLj1fVqpieJIqh8v0/zW63ot1jf9H/3+WnjOL9P6n6HW/VKW5CxLC16zroVyfOaRn5FAFzZYyllBDw1Ad52xS4ZT1ej0LfAf1c+cgYUlNerbU6R6s0eeosAElj37+J11jPl27ZToPr7EJ3vL7roKr/6orKWrzYSV0xLJg9g9w57/hf59s0rwepH3/RGVOlU1RPVC9GCFdc1k6BofZgOFxaqCYq3MftXkzrLajfvdbHeekjk132/werHvoK1IEKQeTCs2cqPObJBWWvoueWZ/o+q/SdV5v83ZsEEC69AS46nwoHaWro8YG+SxqrFy5+o9fwIGHQXjTg8T9Cnwsohan6jJOBUhWPnUvHZNZqi81IyG4t+laG6Prc6KCnQbdH5aBLaHXOkHlSFddm0NtwH03G4DFtq7fVdk3Xce0xOZ97K/GjHN0Ph5RudmkMiCu45+nz3qRyi6HArbeuqaW6Vyv0v3YrHNeqLphZRoobetAKSnL6Po/wz1PdHrPS/TnF52fIrbORDenKsJPs2GkGYYK0AAbRlf5BxUGr5Bum9KuVUE27Ve498Uq+N7szJt43XDvFbDLULj0Hpg8Z5uZmzwFwuW/4fX5D1X8f1zP5x5WBfX1Dr5/oYKTv6oh5tds1ylYmtGmf1crQAuocmQxTqZbCrA8CjxGKtx8U69j5b7+Ku3eq+Cav6lqGiYV82MBJYvDrJu8N/MHyHLD11Pg6n9CTUOnd/F4HaOXO+n6fRSydEo9qyG94e6LYe89oGCIqvk1tI6tsgOlAp2H3vDDZ3DAoRDdsiTbp6jB5EI1GP1oA+rplgZKWyFQUtVmeTkMOxoam9ILSJuDzuPot8LIzPQwp5u9uZxw/Rlw5flQZAUZxeH15+CkG9Ljs420HFVFouv4jB+xtM7tBDlQQCpU+NduuYjVNdpG/mWp4mgiVulVbHuFXTuzWVTG25TB4Yi9YUgfaA5AdR0cvDf84WrE5h5po7y3BUpWYGMRq7M/YxXw7LNw/b+hPq2btGr9y+CfV8ARJ+tKqUb8ZO0ln7QFSlbmYC8BS/sfArEtp41YJQvKSZUciKRnNA2Utm6glAD6wfW3wD2PpRfQ9tx22QFuuwBOvxka0vXat3jLz4J/3QBHH9Qm1NWARAS8fug6XFXGOlUiMoBh8Ml/4NDz0mPYEe0fV8BVZ8HNj8Df/wvxeHpMtvVWnA8TnpW/z7kNvpmcHpMt1fYfBf+4HEYehgSUWcHsYVWHk+0o8G2BkqONySChanQpxJbDs8/BTU9sEQ/TVg+Q/nUFHHqqmmSWqCliXRmf7QElaw56wozP4f8uh/Gz02s5DZTSQGkdGhwsr4BhR3R4rtK20rIQ5/8C2rfwuhAX+nI2Im54a2plBTDpQygeDTsMhllzt729TYol0GLDS25LD3D0YfDOh6xpJ7asqS2kMjzsvFROYDh8+jwc8vu0kN+c9vfL4LrbdZzzoGE63P1v+OcrEImlx2dbbAUZ8P1rMHgfVRpdMPU9uOyf8N3U9Ph0Vtt3Z3jojzDiCJXGy1Q6O9qRbWwkUErpO3I694D4cvjPf+HPT0LVb8z/OLAn/PNyOGxjANL6gJIFSAvkOpPfhkvvhR+npdf29t7SrHeb0mqgbChccMZv85xFWNQOXIuodiCJh6dtJkh6EUnU3vIgqRC+fw+KhyG8LNFtcp5MhEHrSYR0I7nNPUEzQgHRgHiM7D81SJqvsRblYgYcfCZ8+mxaXG0ySLpcQdJiJNV3HuT1gLsfg6ov4dozwO9Nj9O21PIz4Ps3YfBeCCXDElHYdzoKvv0SpjwHe+2UHqd1NbcLfBux7vfZGab9F77+QkHSUoTOINkJGphF8TRXQpMv+BNUfAuPXQslhdv/3AzqDe/fC3O/g8PO17Nitp7hHcEb6lKAuxhGHgc/fA+Tnoc9RqT3xfbc0h6lTVVBC2FZOex4mMQYb4Fm1TzI1N/DkeTeRsS706R2kIEIm5iJsMLNUXFhsb05dL4DpGpYNCF2qCZSTCQ9kAjoFr1ff4Qx6FqEScViFxqKBBBYwRtnIKw655Oq92TofcuQfIAfkSCpkQhZRTd9vmYkjdVA2P58CCuW1frpvb/XcRiN0IxadQicpOp4bBK8KSuEH9+FHkNVIDpgh6Nh1uK1fmVXxPb0OULXm4fUeumnczFVnztGioXJYi3cH0k+XoWwBJUi9TzyEHrNH0ix/uyvc2l58wKk6Fl30fH8Ru/bH2EF2hFhyflIr9FNj9E5+n2Lkcte46aHjut4HQG33tuqgzVA+2nVsdoPofqMIExYP5Iq5hlHGHbcCNtOBGH3egchKtkVYdRq1y979N7wzku6Ku0wz6rOE1nHYWYxRQ2Dj5+FUy+HYBRi6bCx9bYzD5efsccqILWSyu1W7CL5Kf8O/vchOJzgtCl9hXnw2Xh440sBUyX5cO3Z8PrnUmKhMA9W1UJEd2nXQvB6IGGbZ5cTquogaDO3dCkAvw8Syj4VisCAMijKg2+nQHbmBuiSDlkHFdWtX8/LhstOha8nwS/zISuj88a4thGO3AcO2xP++iQssXlNC3MhP0fCfdcWOpWbDR43DO4livh/3gWHIc+2xlkFBEKQ4YFPnoMd9hZFupXiaFUu6il7Z+p7cPH9MHWe9AdkbnIzRRn9aQY4nRCOQL8y6F4Eb321TvXSo7LHqp9jqkz06AobpTJ7Oqm6Oh7bTrfq+QRJlTP4uc19usiOZ4rKoD0V4i/W6yf1vf66gsfrGRPWM7FM+9VMin209Q0K4B9XwqghcPHfYcIMGR/TlDV13jHw43QY9zPsOQIeuwqGH0nKgxRnzdwj2si2tekcG+JRau97WQjX3DJ45Fm463lobIHdh8neHNoH/vuh3LolBLsOlecZ2hemzYc9hsFHP8Ccxa3l59jdJRfK45brDekDWX6YtwyiMZi/XMIM5y8THWnkEBg3CcaOhrIS+Ncr0L8UTj0Y3vgqdX2PGzJ8Qs7T0Cz/D4YhN0venzwH9t5JSHx27A+PvwHFBfCPS+Cok0iVnI9sIhBdl0fJ0PPIes2tJ7ofXrsHTr5xo+/WTdegRc1doDpQ2x4NUrNhCxKt00CKuTG7ne+0XVHmWu6d0ea7lv40QPdOC0IDXoNkdpWRYrLL09VlMeGiumL9OuSAixRVeXhbMeCmgdKmXxcGwHU3wb2Pb5EnuQNhfjpQwcJgXWjjEHaxqbp5dkdoSUsQT8Kbuq1XIvTZl6gC/YuKz49UAf6n/lyOsC+VIHSRExGqyt0QGsqetnssRFhwypB6RW8h7FF76vt5qlD79Tu5emA9r4r3WQjLUwFSQ+QPpBhd9lfAdbP+vydCo5ylz9Gi339XxdUX+lz7aZ9f2NgBLi2ECe9C96EIoaZXenbFNfBQ+5x7vfV5vQp+eqqAeV6Fy+FIvYMd9DMfIzTp0wVqU6Yg6RWE3ra/Ao2AAooVCgp761xORBix/oowdf0b8RpdpMLpTRV+uyKUtRWqGNyg17kEeFUF4adI9e55qjDEdN6sWizP6nev1LmrVrBTqkrGcyqkz0QYDxsQuutPFYB9hNSSKtU5/0UVoZ0Qit8SG+C7rr3BfebPcM75pNLYNwYo2elFimUFvv8/OPUGURrTbc12zpFw9qGw/4mqli7UleKwWavbKnj5pEpI2ufIoyumnFR1owH6fyVc/vgLuPp+OHxvuPsScGbT2gedBZMmwuX3iMJ+8Unwt4vAl6/qsgXtM/V+dbSuDre2pkUO/v4sPPqagK3fHQx3XgqZO+mua9rAa21qi+oO6CEW738+C7c9JeDpoeshvz80L4JrHhAAcselokje/wIcsx88eiN0761jXoAEOdvVImuPWGVW4za1ZtU6rOt2wNSMcFZ6bPPr1vFu0Ota418KnzwDh17Z7lX76Nl1BMLitbPKwO8Q2vRMNSpFdRbLVQKfor6XH9TwtlDlRakac25RQ5m1Op/R3k7Xnh2jBqwPEcp4A4lU2EVX41Q9F79ROedSmX2h3rNVO+sweO5+nTdTTVirbOOT1HGrV7WyVJ9sWZt9xBYESvbvZ+teXaHqbD6pMuArbPspz/b5Jv1cEGZNhLNvE+PF49fDoceTqtQX0887SfHZBvSUC+j6y1WVWuUxi/Wk6SFr7fsv4KPxMHIwHH8gKeoCi/Tarddt1DVvVWRbioTXFevKiaxjHDsSKDls854rz7r3/vD9huf7ZavO1UP1rrF6hr6m5/x0PUPr1XBs1eY6C2GxfQ0pEbKL6js5eu7voyP8BUK9Xap6VZN+90K99736nbf09/u6ZwJqCH9Zd/rxukIeV0O4gbCPnq/X+Q9SEiRLjRfv6aoZo/68N3S/HaSS2+JtvH1bORvTQGlzvEpFsHwlDD1ELDGd3B7Wu05DePi/V7FcpxaJEl2EbyG1RxwKXo5UAJEBnIrU5BiPcPjnKkBBle8GVSPusoGzVSnVgm6k6j3trAr0JFL5Sk9oPz/VjXeE9tOh/bPqIpyoSneTXudJ3Yz2GtgHKSi8Sf+/l4KM8boBwyqusnRcQiriXQpSbiVVJ2XjQNICmyJRAOUrYPSxsGLNihhnk6pmfbMKkwV67+dUeDkQSt9GFTR/IVX3Ia6g4z0VOBGdr4X6+TwVw7/Tex2P1KXYR8d6pY5Znd73Sp0PqwbMM2qJOk8F5vkK1vbWOd1f57Kbzeu3Qq9twYzbdRwjSA2FV/Uzf9Rrva/X76f3HqLz4VV14U8qdHO0X6/qs1jBEP2RMM1WlqX/3Aa/v0SVDM8mAiWLK9GqMV8M8Qq4+1F45VNoDsLS3zIxN5CTKRblq06Fk85XSbKgHcs367HOGu3IR7f+WL7FsM6lOyU/aVJlMtCOBTihUDyoClap7vIW2/60lPWk7bobYuTykqpWFVeTUVhXrFfXUGcyW1klhSO6y/N1V3XR57FOZbf2sY+Ow3IdB4d+xhpbbzvzYQdK1j1jG+GJ8Nh8Om0Vdleb8Vcb9MfPw2EXrumIQbzYl+iZsEoBkFWAuytS/ypXFaplOsN91NBWomfBq3q2/Vnlx85IbSnrHrcg9V2O17PxSZVHJ6vcTeo594Wuur1VhvXX16ZrH6+2d36/kfDUzdB/L12vDTYJ13Z8Ijb/WYRUHaR1jfOWAErWNQzd4w4deeu6Xtv947b957TJgq66T8MKSips+9Ww9c9p801YGbLWda2SvAlV5ROkyCwKdR+06Npuz/tmz7y1+u7T3+HNBEibCpQsmTIIbroa7np0g+90gV5lMlIv8msFP4epZ3SBgqiIGh5Hqg40X42n76rx+n5SxZerdKbKdYYu1+t8r/tltOptOWqcOEGvNUufrkafeoJC0BtVbxmm/fpJZ3FP3WtKccFy1TFb9PqNuid9anR1qlH3W6RO1qX6vNtES+cobc5maoCybtCj1xa5Y1gXp0cXc0C3rCVqPDqfdTZ7Tp0u2Jgi+z8ioXKzbKqJ1SbrATPf9lqIVCHMSrXGufUzhir4Q1Vxr7aJV6vQ4DjddC61NHjUThnVjbpUvQlJ1u+CNVUIBLXfmSoMHtXrWgXumvRe56gQWD9IKoDx7YEkQ566ez8Y/wb0KGjXNm2F+JWraG/Wb1r2r7hNLbxCx6dSXwuSCiyzPjNej4lLdI4sAFNlUyXt9smYro2g3itTBdAtauUpQAq5ldjscQO17y+QquWTp/Nt2NRbbMdEkpRbPWDzG4T08w599htUQA+0Hb9WGE1C7x/Qz1tVLPz2Qb37Cvj9tUj+RLID9qkFo5eCKxNu/itMHwez3pfwjt9qG1gG3zwNP34FJ52nK3gOHZM7YSlGQf2xlJio7f8r9LdFdh3RebJ+onr8NusKrdCdEbV9xpIGMf07tAE/EV2FK2wgukJXor2PoU78sazsTt0Fy21euCqdg2qbmWqRvp6j/SzXfkZtO3NdP0E2LmPU8hIE2lzHMk+1N/6z4dDT4YN/r3G17mpMOk6f2jIMDdHfYVW2XlTDzSAFSRUKYrxqtc5ROVanK8bTBlaHbTu+UkcwZlN9m3XEu+p97kSKXw5TBS/WVuIcsTuMexv6H6Bz1GCTyO2NT1LnpKUNSN1adBZsp0XU9sT2+bTWVcK2vuL6/C36f4uIwgL71rqI214L2k6nkG2PxmwaSlhnK65rfY7N42W/vgU6I/o9e9+DHeBF2tzmlP15+eFifNrAZvlmF+sZGtdd/okNxGTpaMzXEYroXqnR75ynd1+qnz3Zpivtq7rAYlJFXt/Q71ln7yjVeqzi0nU603ORaJOAXq9B99xQJOrlPZ2FhaTIosL6mb303sv1+2cgHt1l+lqQVKpGGiht981JKoOn81sBEooQV8vAgeoRWKobp1JtIHfYxNuNerA0kco0cKsFP6B/j9brT1Vb5SzbPYtUHFXrPQr1aW/WQ2tvJNzrdfUooBvlXAVPVtV2y/42VpX3iB6CvdU7ZuVN2ZtP72E1y5pyEKkK6D1UALjVSjFJLZJBmz16vZ6k8e9CjyFtQJLdO7FY3v/mVdh9SKt35+n4XaUH+2AFaF/ouP9b56la/2/Zi0tIBRa0IOEeblV/jtFenI+E5i1Wq+ctOkbzVfGwetqIuN/P1icIKGjMUyVjnqqZHn0trv2crPcuQ0LhXtH3fW2OnCx9LUvX1H5qCbPi++/RNTFLhfsIBT5X6po7Xud3sc7nn3QteLWvWXagdOdFcPUFCpLiHXj4WcpNg8L4OsjoAR/+Dz55CEbv+NsQWQU5MHZX+N9tMPcrGLGHSpDla/EidXazJJWxHoU9tJ7PbSqAtpS8jrz2pvYlrNKhbfhcuI2pIrGVKeD2Z5gLh58GH7QunZGtvb9Qz4sR+v/bVCGzvOl9Vc5PUSt0pipm81VW9VRFbw+VszV6Rlk9KCSVy5SvVvr+ak0/A/HMz9ARHaAA6WdVNo/QM2y1LDpiD3j/JR3veevx+PxWjMMx0lV81tYapFzFJSdt8DcqdL2foqdSnupmf0BCRq+wmUfO1b3gRLyv8/S1DNXdhikQuUJ1gpNJBTj2RML/Z+trMdUhhquO1lsly4l6nZG6X47WM96lxoUMhbKVun/3UHBlGewzVMd5BPHmDlfYO1Gv6VNjf43u321H1b/1Aq5va9HdrprJk3RWITpDlsaHX8GC5Z3+JE0q5AOIW3SIbow39Yj6Wt/bS613+6vy/oBuulMQD8+TqqR+qBvOpYs5E8lD+q/taG7WQ2YFcLpuqg91E76EuFEXKWhZoBaLn5Ewr4lI2MRAVU/3IxVOlqMWvWO033P0u0ttzxtR4WG9dhWpCOdM/b4VijZRN2+jjs3eqmo/srbBzMqAP50N/3sYisr00661WOAQxTq/B5z/e9inPyytgKWVLNGDukwBQJkKg9v19zAkX6kKcZFXK7B6QoHKfgoyZ6ngs8bwB7XUWCEqE5Hcno/0e7UqAGN6j4OQELgHVenYXz/7jVp/avTzy3ScftF5jerYL1OAu0yFaXWvbphuFwTDVGvfZupIHKB9eEC/PxKJdZ4KnKRKzjf6zPNsa+MbFa79kNCZkFqdHgEWH7cfvHAHnHw+OEK6YiwCAddalLLEOsw/xnqsqmojy8yBfmPh2N3hsJEwdb6QDGyPbVAZvHwf/Ol2GL6jjnHDJlikN/Y9a7ztAMBYx/vp1nHAxQ4AHZ0MhK371MKA/WCv/vDtBGgIrPYvzNEV16hyrVLPmo9VjpTqebZEZX+VysJvFcZXqiW7hz7ZOD0XPtT3LVkzQ41Be+s59Qyp/IhbFSTtg3jUyxWshVTezjMMVlxwDDzzMLhc2gvnFpy3de2h9cm3dOuYObBC+vysSSQUacewYqSMGQU+ePzNDbrTDD0DeyHRPiWI1/V9XZM1qoPNUDD/lupgZ+pavVHXeD/EG7tcdbWA/v5A90xQ98oPakiYq4aH03TPPaif+VafbiGSArBUX1uiusb7aoTdAQlTPUn793BKS6JG9/gqvU6p6qT3aF9iauwoUp1h21gS6RylzQJhUAZffAIHbV31WrzAQ0iu0ZIN/M71iFejIxPs+iOekFvUqjFON+oRejhuqC/Oj3ijPtGNNkYV/eDGdmjkYDh2b7ji/yBniG5dixPQaEdgWmEH1t8etcVE4IM34Im3hCp21GBJOK9thH12gqYA/DQTDt0TyqthaaWw9LSLgAPynfommLusfcrlZFIYvYb0hs9/gqP3hU/Gw/vfcTHg3aEvD1x6EkyaA3WNwki1Ka2uCUYPgZsvg4VL4Y5/y7UmzIIFyzkQ2Mfj5rabz4VYDL74GQ7dQ/J9Zi6CTN+G3yscFSauP54Jow/Ww6nCpjRb8fheNj1HaUOalejeE+qmw6xJcP6dMHfJ9iECTzgAbv8DlO4AWXk6xpvSNiZHqa1yl7TNaXtAqTOokn/ryp49R8naS046N/fKPu+lIqEfeQze/hbuuVwYy174SAxVe48QZrQ+3WHiLNhlCHQrgooa+T1FGfd2HgRvj4OFK+DyU2H5KmEmXFaJb+o8Mu69nLpD9hT2s+MPgJsfgx9+4VJg4vVnMeGAXeGe/8r1zzsGHnhRWNgG9haCjFMOhh9/geED4OuJcNlZsKMVTN7SySBpS+YopduG75115ShZyQPt1b9yw5TvYeT2X+z8bMQQf+tvYkmkgdJmNgfQBQ47Cz4et1Vt9R5qC9tQmuzdkRCHjrSn99O1NXFrGJSLjodHn9CDrxrxodjzkdYHlOxKnUdtInbSgLZEnAYbbik3N8CiiO16GWBWwl/+AS4P3PJHUoGRHbGmrWj+DIGpoUVw6wNQ0QB3XAZlO9G6YjlsmpXToSu0ph0rnZWg71sLUAp3EFBqC5h6QHghPPYkvPaVKFHbWsv0wZjd4NQD4Xdn6qG/khRB85YBSj0wKcUgTJhUFL4VAGza1k+UNQkJ0m1zTgAPSQLEmLUOoNQFCbvpnGAqixGvgNbeLaONLJPfpvbLaLWm7IQsKVlj4sdRs4RoQw3h/juTQwQTh8jlqmXE58yhS2EJ4R2G0oypTy3XMnCsvoqxWpZYd3WSIvXoXK+N0CSYzCJFn9D2nn2BQgwiqzOwkmo2tDJg060z9o5JBD+51FLAwtXnnD18O7YOoPQdjDx/ux+lUiQyaFYaKKWB0oYpuD3hi0/hoLPTMmZrbRedAI8+rgCpuR2lb+2WvMMx2RcJF9l6mtA2OCmlGQcmy8ghQKJTKI0TQBYOuhHGTYRKcqkn2ekeAJMcnMzCxfNrgB6zlXrRMUDJPra5iOcwCo/+Ha5/cIswW3ZYe/UeOOkqUoQAG1qVfnOA0prhdPdico1QDh8AwcXg6QFmE7RMtxkpPOAfBaHJorPbFepkO9c223mvLZA224Dqtgq6yZqsVdZnEjZAYbYjI0zb+jLa/DbbWXttDSdt7+uw7TPnWp6lbd9ZC+hobUyYRoKd1gi9S13/CiRMW1rEdp2tHbQmkCBjn65xay3FVJspppkgHirxbsVhnVVI6HTVGmtF5vAd4GgxGBVAyaXgzIVVT0Bgbut6cW3XaLLNXLddp7QLVluv77b7YmPy+NoLrbWHDibX0tf2+mC2s6fNtexncy0ywGxzP2MdY5fyKL1NAcetBkpOUuQ0xlqe97cDlH5TzZUegs22PsBKGHMQHHoAfPxVeki2tnbxCfDIE6owNq9FYVy7Un0aBqd3+JqxPFUeWtOlxvTH144gtzeLZnWh7ZBwd6KUiCBZBVb/nVtobyUZT5jnN0gx78jnDSCR3G64+C44YAzsdQzUB7f+9f76A3DCBUi2WHILzVf7XkUzpbyeCuYUKD4E6t+VGEdrvTtzoew+mHs2hBdARhEkYxBrBE8eJCKQCKUsuhbno6srxOrAiLY1jqVoimOAKxvMBKsjdZM+KdoUr07tP2c+mGGIhcBdAok6ecPTHRJK/JRsAsMLjjxIrJKHdZi2+/nA4YNYQ4pe3JEp1XiTUVlMDj8kqnT/usBZCLFV4HKDq0D+bguWkrbfnmwwXWAkINECRjLlrVmT0nx9poxkK0Wz7BrI3gcCE6Hi9jVBHe0o2O39f2OAyaZ6oy2lNdBmbVt8Xo1krx6B9Xn21/Usa1PU1/dMxgY/3/qfPAYUHAC+PSBeCTlHQcNccOdDvB5cBsTNFF9pHFlXiRAkgzI+1r6JAe5C+VAyCk4PmHFZo7EAOJKyvuMNsrYd+WA2ayXYLhCrBUei9Zgm2wCgpO0sShqQNMFwg9sPyYQCowxIaIUMbylE62RvkYBEkwDDuFI1OuwGDI9Us3W5wZmAWAIcWRIfHmlsXY7AlS9fjNW1KXGcLxeLNalnzqrUnGhvlbVeby2kQ4TTQCndNqnFZSSvPjcNlLa2dsmJ8PD6QNK6W8erxknAUQjZPaFlCmSOBN9AqHwZcodBwTCofXH9u9PsZMCwLmViyxki4r/awWSdnZNhyB7ww7sCluoCW+96f+MBOP4CJCBiSzO5rakUpoKpQvMhs5soRe5iKDhMBGeeC7w7Q/ae0P0iqLgXBrwGjZ9DeBaU3Q/l94pGHG2ExvHQ8wJo+Ai63g21j4ARg6QfDAd4iiFYBV6/KD/h5VB0LiQaYPH/yZiUXQdF58OSU6HqByg9G3rcDpV3Q9MX0Ot5WHWXAKz8cyBWDr4hcq9IOXS5BqrugOy9YNm/oOhYUQLjMQGE9U9AJC5KZfH+4BstoCw8F7L2hfKboG4ylJ0HhZdA+VWitHa7C6rvA7MR3EXyTIkW8PaG0DJ5nuxhkLEnRBZBdDoseRBydoGio2H5X9rKjGQrL9aahhdz9b/ODCg4Beo+kudZ9SQEFcAZsdbWeCeQdIBpgkuBYtIpCrQJmB75jmkqeDNUGU2uWbcnDpgOAXx2WdbWw2ftRR82KmgDTLcAZcOmqNu9C6tztLzyH3cSDEOruJkpJd8CpwlYXbjNiInGbwJGPLW2TVIA2XrNAST0pqZHgKwVZ5o05V5rAtn1lcVIpq7vhrpPITQVivaC/veDfxjUPATRBvDtIkmw8++B7odCl+uh9iVwBiHigmXPwuCrIDgFii4Ew4RoFWSMgqZPwDsc6l8Hdw4UnAfl14EZgn5vQdVjEPgJetwNq+4Wj3DUDZl9INkiY+z3iQEgEoTcsVD1NwE/RedDdLnsbyNX+tz8KeSfABV3gzsXCv4A1Y9AwUnQ8jOEJ0HxVVDzFDijEApC5YfQ71LwdodEVMBd5e0yNr2fBsMJDW+LgcWMgiMKvv3BmQmRSRBYBk6/1IfIPRKSdRD6ARoXQMZOYKyEmg/bGhsT7YKkbYNIoxAhXjBU+5md1gbTQOnXbQ5gORyU9iptVe3SE+BfTyCBDY1sOeaiDQHWpRdD4akw60Do8nvI2h0SYcjaC4pOEclc/bYI7ohNaXDZDF9OmxLRNtSoPaXBOgSsEBtXGwtgklQF9ITtenYlom2YhFW40ArXWZcXbFttTmAuDN4dfngH9jh66/QsvXk/HPdrgaS2YEnWSOseZA+DwHfivelyKiTD4IxAIgHLrweHAYNfhYpXwKyG0mth5WNgNkD+AeDqC7n7Q+6BUP4oRBdDzn4QWyTeGVe+KLAlY8Dhgoa3oN/TsPwB8PWFrCEQWQ7ewVD+L8g7DCp+EMCz6kkwY9DjT2LRzhoFLi8suQxy9xbA4iqFhu/A4YHMYZC1J/QqgexdIDoLQlXgLIKi06BlPmTuBtVPQLgFfD3BkQ0OL+QcCbWTBexljoXcQ2DF32SMcvaClh/A0w2SmTI2rh5QMBDyxsKCywUwBhdC8XHQ504ITAXv0NaFYO3z4WD9JA7OTIgshZXPgCsD8g6EvmeI1b/iYfD3gcB8yBkFkbnQ7TZo+hRW3gFdr4QuFwrIDU6Fvo9D+T0CXAPTZL7z9oKmSRCLQOFYWHGr3LfHzZBzMJTfxmqG4UQdZOwIiTgExkP+4QI0XcWw8H7ofSkkK0TgdL0Glv1RvCvhavFEeLMhEoJIhfS38Uvo9xQ0vAcr7gaPF3rdAisfgq4ngq83lD8EWTuL96TLVRCaA8tvgrI7IWMYNH8JWfvLmosvh6p3IXMHWVfR5VD/OXQ5EsLToddTUPU4NH0Hve6B0GyovAuilW3PIKMdw5B9nmwmh6SsR5cHvAOh7kN5vi7nQs3L0P1iaHxfPUbdwZUH/oECCLpdCM3jIB6BrpdD8y9Q+Q/IPxrIgfLHoN/jOs4rwNMfMkdBbCnUj5MOFR4l51P2bpBohC5jBayHJkPxKZCshppnofgMyD0AKm4UAOzrB8VnQmQlVL8oSNfRHWqeh4x+4B8E846HkgtlHYdnQOEJYGSBrz8kV0KvP0NwLvhHQu1r0Ps+qPmvGD57HgWhJZJU2uNcWPWuVBUvGAvxTOlr1k7gHaYeNz/UfiDe25LfQ0YlJENQ/mr7+oFTbDQdCJKctpN5/WbC1lLVrnGyHpBdixBgdUNo8td1j7YBiO35CdvTeteWnd3ePdp12aWB0m+tqfHomvPSQOnXbmUlcOt5cO5FCpIatiKQZO262v+Cu6soCS0/Q+NMEdxVn0L4GVHqyt8GfwH0vBXiNRBZCA1fQ/7uEubTMhn8vSBaA84CMOvlYPANgMBiCS/KHQXNS0WRCHwMkWrodSP4doDqhyFjZ8jYRRTCwmNE8Vx8CXS/QHJHgr9ArEZo90pOAWcxNKsiZyag7m3ofiUEpkDVf7Zf6loFS4N2hwnvweijti6w9NZDcKwFkoxOkuzmRnxOPtuy+jj39YFENjQtguyBcma6srTAawRCK8DtAW8RBBaCx6EMUzOEGjFaLopS5hABH90uEA9LrEauFWmSUKPMwZDRG2peAXcXcPmgeQ4YOeB0yb6JNkBgNmTurh6LZgEBvizwlELTt1D7CnT9g1jPEw2QrBUwUXiMKMuuEmj4AHKPgHgTxGuFS7ryTnDEoOBkCRs0I6LkGz3FO1P7HIRni2ekZZkAx4w+UHyOhvPFxLsUDYDphFgzJONQcAZEl4ol3apmGl4A/h0g/xCo/6i9fRddD0hKrWDTFGDjc4vimDMWAhPE8939Cmj8WpTyjJ7QEIFILfh2hNzDRPY0vAwZA0UpbVSQ6MkEMxO8fcXr4y2RELLcA2HJrdIv/2CI1EPu4RBfAMlukKiWawVXQPGFUHAElP8DSm+E6k+h+01Q8ySUPwFZR0L+ETp2/cGTA54YxBdB96vEg+AfAS1zIWO0gKH6KRK2mT9GQiu9hWB2h4y9oPljKP+3yL9+/4N4HdQ8I6DN0xcavwBvLyj6HRQcI2GKrhIBeN7+4N9RAIN3AJQeCNFV4O4G+SfBin+1PYessqntq64mgVSIm0tD0wwB6pFaAd3xOig8G5KNEJ4j1zdcEJkvZ4E7F5qmQ+lN4HbKeoyEoLYJcpZDskaeBS/El4j3L/SNhOyRJ++bMdk3ze9Bw4dyTrlzoaUC/EPAWwzlz4qRL3t32RfOPAhVQvZ+cs7Vvq7rUxN8mldAwWDx7tEgoXNNy8WL5cqB0ETZe65C8ab2ugV8+RCYJyFzkRr1bmaI1zi0HIwIROpkPzoKwRGEyscgb4ysuWglOB0QWgxuU7x0/h7CVBRvah1SJ4bFGGFSkSgbUh4hDv7WXqljEGrvBxC67bsRmu2VCmYaEWKEXP3c+whttg+hDH9BPUIrkPIjCYQ1OI4wB2ciZT320Ov9DByi8O4pvc7+CLV4V6S+YRekDEw1wo78EFJuxYMwJWcCNyH1GY8B/opQgh+B1DebCDwKfIeUd7lWr/UmElAdkA1BUAHSztq/h/Xe05FyAB6kfMlO+vyz9FlPIEU5ngZK251XaYXmKu0HH3+dHpIt3XIz4Z9Xwjm/U9GzGGEKcrI5zGzRTulsrFpCBJJh8BRJ2Eq0Gpxx8DhFOUoAmbuCexAk3ZA/XEILsnaVcKVYHuT2gXAtOLpAco4olJl7gLsP5B0LdW9C6Q0QXgxVz0NWN8jYD8JLoPh0iEYhkYRed0K4XA6hfo9BzJBwhrwxUP+TxLAHlkJ2FzkQk25RAHvdAY6+4NkZWr6Tg6xjpcrWA0cULA3YHX56D3bbSsDS87fCsWfqEdl5nqRs/ByESS4Gee0qePaWZBVSXFDlYyY0vKv5OXtB7RfircjuBa5e0Pc+sRYvuRX63QGNn0gY2JB/Q+W/IJ6A8oeh9gXofqkoUJ5eEJkq1+51DbR8C0YYVr2s3qaR4kEovUiUvdpbIJ4UZXrAv6H8GiUFqYcBD0HlA1D1JBT9AZrHQ7QCMoeDfyiEpog13eguSnZimegqs4+EoosgZ6CEGuUcDNEfoX481I4XD4CRB5EF4lHKOUys5hGg9w2QexQ0vgyuLuIJCH0NmTtB/u8g3izKbnAK1L0D8TB4u8qxbSAKsyND+k9yzbwa6IKDc5T1zdNGratCyiy0o/QZst8bpwuA6jJaAFDGKPHS4QZ/P4gtFnmTaBBjjb8/OHLkMKz/GrJHQN9/QNWzsPJZGPyMKPst420y2QH+vjJe0VXQ/Y8CXKv/Ix6RnJECXA0nhOfDkGcgvlTGM3OIfKZlLiQD4g2MLoSaB6DwNPFI1L0Dnp7g7AFN48RjYgLNX0PZn2HJdRDuAkOehMg8aDYhZ28ZY2dcwjgXvKTluveE8FIRBD3Pk36GZouMLj4Z5p8lIWU130H+HuDNAXcPAS7RRe3ltmQjNMt1qlimdo9BPVILSuc1KWsYB0QWy/18g6H2WfDvLuPtzklp6+4ekhOYbAZvHkRnC7hp+AyKzoDsPtD4tuYDFYmBIDJV5t5ZKPPk7yUeMncRhFZC9oEQmg6hWVA/EzJKZU2velYAm7sAqt4Ug50rF4xKiFdB/XcKxA35XLQcBv0LKu+DyAr5XsNH0Oc5qHsZmn+GrAMF+BlR8Y6FFkOoDkovhNhKyN5Z1PnGb6DXSyJLqj+BrqdLHmDwGzC6QM4h8v1Vb8k4Zg2B0uukX80/wqovIHMXKD4NKl5IlaJwAyF6EGRfDHIwca7DUOTEQZAkAeqZPXgXao7bB976dvVO/Ejn+X6kjuUhSJH5N3UNNCMcurOBXQShsiNSh3IQUlvpFtVqTkbKpPRB6hG+r+DkWAUwJUhB+G9Vv98fCcN7C9hV7/Ol9qccqb/0O6Q+WYZ+7wCkVtMTCBvy5Qp+FqrMOEr/9iJFo7/U57hIgZND7/MLUutyht7rSqQeYxCpaxbXe56vfQ/rmXFBGihtz03joa8+Lw2UtnQ7Ym944nbovhdCOrBID5jWdX2KSHIrSfxADsZaedPsSvq+nQOsHSnrYCKkTGt5EvsfDUKGUx3gSWj6AeKNElPe7XKoeF4YxHpdAU0fi0XN5QazRRN4A1B0poSR1HwE/l3FaxUB8rIlHKZpInQ/CBp/FMvfkJuhZpJY8oY9CHVTJbwhZwfofgM0joMlt0k1LHcu1C6FZAPknSvWeMOQhN2Ob8Mx+DcmbtadRusG6jAIYfIsiU6KyTbE7tX/QPjn3+Dsq3/dde/1Sw0upiN0950BkiS4ohkPN+InToiPcFDKukMpumFQCLoHl98ka9jphWU/ylo1nNBUJ6FEhedC9ZtQ97UolvWfSFhWy2So+LsogaYJZlDWZdKAnDHQ/IncrekXKDkHat+F6pfAmw+Bb0T5zpkpoD6uYKLiLsnLqHtZFGDLi1R+nxgv8El4Wcs4UeLCs8Wb0/ApeMoEODV9LNZsIwFNL0KjKqdZo6DuNfHmGg65nuEWggdvP8l3Cv4sKkbdS+IRq3pKwEJkDtS9KvmKLfMltKnreaLklj8HvkLJLcEpHoT4EvBOg8bPwOVfk8zFIAOD3XTvONus4nq1UK/WzXFkic7lzBULe/YOAkZj5eKZrv9Y+pgxVPJlnAnIP1IS/hMVAtqSJgTnQ6QSCg+FxVeAuyd0OVxAVPULwny4OqDHgFWvS35Nxo5Q+ZSEi3m7iUGmYQJElkHGCCUB+Vi8A1lDZTzrvwOvR/S0FXdLor6nRDwdNR+KLmdkQmCmAFQzIuPU/AN4BorYWPEkhCsh/0AJ96wZD8EFkNlXAHm/kyGyRELXHEjIXaQBmr6G3DFy7UV/hIITxMtTsJ8QHxgFwu7oyBJP/aoP2pNZw/Sc8bbZcU1qZZdPNXwsWDdWJeuq+zWw5AYITQCnVjd1+URdrX0JEjEI/CxArmgBtPwCseWSUxSpkrOheRy4fpawvshMaPlSbpY9W9aUM0fC75x5YqArWAHBidASlnMrpPlbiaB4U1u+g3hAQFKyWp5o0YXinXL75XOBH4QcxUhCw/u6FBvFI7TyZgViM6CoEpq+hOgKKKwRw0V8JWQMEE+stwT8ORCsEOIRwyXrs+l7YQeMxaD2fsgcADVfSNgibtlzeWPknAxMlHOzYYrsZU8bw3eM7sT4HW4yWXcJ8xZidMXHbgxjJwpgl0NWA6V3gcsQ3tFm9Zb4VGL/Tt3D5wJn6WtdkYLIoxWgHCquUu5Sr9JSYAjwk5jt2BspXL8cIbUvQYrSrlRg5EVqTlpG36UKXPbRNfa6enT6IeVhPlAQ9QkwSl//Sb8/Wr1YHvUwzVBNa6qCnlKVK27bGraKzM9S79GBwKVIBctJCginKkgcpMDpM8Um8a1Fv0zTg3eG1bk7HHoKfPJNGsBsqbboZ+izEzBtPfA/yjc4qMLkcaSGSGId6mGDCqv9O1zxdGRB2T+g6jUoOlKUteafJWQg90CofwoWPAYDr5bkYFdXCfsouxEq7odlr0HfyyCzP8RaIHNPidsPTBJWI2d/ie/3dgPfUAkNWnAWZPaCLn+RgydngFipfUPEEptokTARwxCPVt1nUHQMBKaLlS7eKOENzhzw7ykHry8f4pr8XPeUWDY9HTu1GNyns+pa62FlUIXB/kQ4HDdDcdHQqblSWRAJQPf9oa7+11v3J42FV5/WY7IzQx5FPz8dD6eQVMritXlozdVq+S2Y3IpBqn6SxdDmaLMX8s+AuhfA0SyAPolY7WsXiicg03ZdKycuZlsRUSCzuyhliYbWVNxWQr/HZtCKq7qSQMLemheIoudVu6anlWemdd/tuUD2nEGLst5D+4VErQKwFqNlQvvt0/ei+t2k7ZpuJaVIBta8XoJUTqGVc9g6V/FnTHZdh3nh/4AnhDEvG7pcId6fnN0ljKzkEqh/Gyr/Lflc9V+JBzDRAqX3SThVcLKAx8YPIedAIbvofT+segSS9dA8VQBU0WEQrBSDTeFYWHmvzvFfoOB3sOxGJHIoX0Cgt6+si4YvJX/T5Rflfv5z0OdEAYxGruTcVN0v7wXrwFMAHp/oi43jIHe0GIX6PgTNE2DZ1bom3LDDT7Di99AwVRZW97Ml7C//bAHk5XdCwWmQdyjMPwly9hHwkb07hGtkwrJ3h+gykeMlpwgw73ELVD4insD+zwhYWnG1kHu0Dr1bDgzXc2bNPQQvYXDq6rlGf2fsDNk7ST6Zvcac5QlJIHvIMi1Zfxu2fWMx5CVte8Jl+9vTZt0atvVJm72xBtEHKSp6a6/aM1ks+m2PbY86dN+5bH322D7rpnX+rf17Uf2/x7pGNvizoaU8lZ9HO/LA2Y7uZtruWcjrJDmJBtpnlI1jZ9d8AC8mo7hq1SIYPQaWLgH1yMTV41Osnp3uwGHqxcmxSYYGBTCVClLuB45Wr48TOEPByMfAS7p/CxVg7asA61MFHQcqsHlKgdVNeq19gLeBP6iX5x0FLn9QSVSgAOsIhDd1vnqFVgGfA7spuP8KeEyvu1BHdizwhc6i1a/fK0B6Sb1FYxWM7aeGmnr9/87qrXoJGAFcx9orJaaB0jYPlJKifn/+MYw9Jw1gthhQehf6DEGCGNY9P/vj4wYSHEHMVndo7Urmw8AlHQ+U3JC5n7B7FZwo7v8lN0Dh4ZA9FlZeJ1bBgmPFKujOFutZz4eg+l4JVcnoJZZzdylk7isXDk8Xi3VCT5vcPaBxtlhZYz9DrF5i9aPL5MDtdo0kO6+4BYpOBf9wWHqTJAC7iyQEKlYrhh5PjoRyhJZAl4sgUQu1r0LZX6FlgiQVd7SP2uRT4JD1Mt/JAf0Ybhbg4x+tDvLOAkoN4sH8VYHS4fDqm6pybQkjUDOfEuMDXDxIXJWytsyLxmpl5u+YXLdB146TygMwbcqSv6eA/ZYJKS+EPY3YrjTFW917zdovbWuzmDbAgU1RtAO5td3PYM1UZmi/Xs26arq09tq1X1gZNp6SWL47lQQ7ryO/4hLsIS5WHacWYNCDEvY061oBqbQZR5T22WlnhLHG2y25VIZpI5rRzztaAWkde+tabcYoyZp5IxYwXQ0ODAVNbcZvjTl0CTW105R1UnSSMLLNPSS17qzHMPRCJuL1xGjNepdsZy0YCHlBEvH4pC6Weu41We8qFShVtwOSwOAtVbDbB9yetegfdlDvbOf1tmtrbUWA267Ntmt8bfW82jMwrFk0uPW127IdOtrIluRa9h7trBH7fm6vFtr66OItoJTHWxRxPKuQwDNXG49Tps5BM7sT40k87EERLVO+hpGnrv7kH9SL9KBqJxerF8byqMxC8pc+B74BTgIWqGflXCSs7T5L3GvvRuudv9fdugzYSz2QbykAGa73+xY4WEHNaGAoEqS9g3q5rgOeBv6D5A/doaPziHqrDkBCBw0kXPAl7fPfkBylGiRMbyrwGnAkEndi6Kg9p9fZG8m3MoDJ2pfe2r+ogi+3AreT9f6xNFDaXoGSpVB0hUNOgU+/S4OYzm6H7QcfvoI4tmMbMDcRXiXIIhzc0K4S1bo9oZabjm/KPkuUVB2luM3q7FSBbf3ucqKwUS26WMRkwnZox21WMsP2Y7fku2zKiYlQtZZcDPMvSlnXE6Rqy1gHVtsDxbLiWaQB1t+dU6TyO0z2WeNAXhNQHYnJjXjYa7OKzW7MHu8Cf/gDPPHmr7f2X7sXTjwXqNgCNxOr74EkuIdsRmOSIKHHrV3BSSlEGw6U7Mq0ta5agK6nSXjXrNNkfbm7SviR05Dcn0TtmkqaM0P0DDMoSejJmFJQOyVHwlrf7mKtndQsZCfJiNRu8ZRI3o+RlLCjaI1QCzsyhVTFUj4dmUJ4kohJ/SQTed/VBkS1Vf4sJS7Z5pnXVocowfqTydsHSqmCs+2TrFwK/GsNpTWOhIoZhnhlXGuZr7UBwHUBwfY9J+suEL0xNZDW1U9bwj1dLhDWuPr3UnkpbOQ9zHUA5A2ro7RpQCmO5sk1yuYzdACTCOtiolpCAF254uEyvBIKGq0RD6WprhOnW8JZkwFWRzlZIDbplJA8A/m8EW/dvyRKVqIPnGhIeZMsD2XSIVEI3mzNaa3TfZCV2hgOjwBds0lCY135Es0Qa5bwukSzEjwUyJ50mBqCi7xGPEXE4HCAkS19MpO6N4MK5tUVnWhuzRa7LqCUw9sUcRwJhRwWWIrruV2kZ2UNH2DyPYXcSSFM+QJGHtHqij10jqPqTVJ35OqWq/9vW9K8p36v7evdtYe1HXCK9URC+izNKV+fslr7laGni1OfuFZHoDvikbpBtZVbUybE1RLWo58v1BGr3FZ1zHSOUmcpwE645vdpoNTZbZ8h8NZduq0bNtDymuA2fLxIKQ/gYhUoyKphy7LjWe58r+0AcpMKpbEX7vMBwe8lbttJ69ADaD8kgrVYHa2K7vFZsOKqVBqxg1Q4hK+da9mbPeTDz5ahBDfbiHgP9lCJqwjyDAG2DOteUsR/aemvu/7LeiK8SS1baPydfAksI8gdwA2rAYGlYG1Kzas4EtbkLgBHsTDfLbwbckqh26WSb1I8Vm7S6y6hnvYPFnrjFXdA1khY/k9hP/NnS/5ewXGSh1RwsoCX0AJJRq/8O1R9B2VnQslFQnEdXgBdLhN2s6ZvofR2qHtFQFb+aVB+u7Cj5Z8ATR9BuFnydgr3FqpxHBKe6ukqezSh9X2yhkLTFFH+MoqgebIQn+TuCPOugKJ9RNkz8oSCuukr8PYBsw5iFVo/qV7qrIW/gdrPN72odJL1M1IaNrnU9HXqb3MdnzXW8xrrBArrJxZmA/u8vveNNnK38omU7DU38Brre31dY7IpMq69FgXyD4KuV0PV05Ib1DgfskYIIVDXK6H6XwLwC06Cin8LKUiXM6HmaQkjdJYIKUrJRUKYEFsKSx+V3Ksux8D8v0CvcyASkdyz0j/Colsk38ffU1hUM/vIfs8+GAI/QmARLHwaBp4NjlyhcncVSj6hXwlRwnOEsMjbC7J2lJyzbjfJPl3wZyg5HMrukhqC9e9C9z9B0+eyePNOkL0VWio5tSVHsDoeN7YQGqdA5TgY+kfIGiPsfO7uEPxRctkydoPIL1A/AVa8CzveLmQxzd+vK6A7ZYgs0P+HbUBqKSCscDmY3EkdUAU9wlCYCbWpaNmVtquWt3OnxrX0YNlaXi/vIImeQCiv7K2+Tb8abZ9d1U4ffmwD+to7iWrZxlsaKHWW5XUljD0Yxo6Bz75ID0lntT9do7rKjI1YzS5mYjCBBu7B4OzVioSLX6cGkLkBB6WBKE/2ukYbc8C2tZYZgCchVMBGO9dZn+ISt4EU1xYeK7tlWADlJZiYeHmqk7xa7bdmOP0QuPVRMYJu6bb3fjD6ZDXMdN1CNxXv5k3M5DWKeZAcKlZ7PKqRtHTnpqx/D2TvLcUgGz8QhaTP2UKGUPkg5IwWlq/yF8SrGo9C5ZvCYpWzJ/TMgezR0PwdtLwPZbdI3Z7az8GXIUqTbyjkHwPLv5MCmDWfQ2w2FJ0Mq56Wfpf+SbxPuYfBytsg+xCpDZNICojLGgW+pChfNS8I1XKyBlpmClukyy+1lty9wbsD+Bqgy1lSbya0CErOFWETtz1z9n5CiOLuB+5eArKSYTB8kLe/gL4l36+7agobsf/NDZgPd5v9liRlSd/Wm8maOWibO6Zx27h15hniQNj5ArMlbyy+EgouEhIQdzaU/1MYH3P3gsoXpC5XtBocpdDjOlj5MPj3EJKOhs+Eejt/DPS5RUC9p5/cJ7IKsveHaK6QYRSfJ5vbCEPXM8Wzu+gKSPqgaTz0ewAC3woNv3+IeJCy9hDDQ9P3wrTn9EDJvgKeAhPB0VtY65o+FTU8+0DJe4ssh7LbxcOUvT9U3AeZB4J7CETCUHyo1MKqeUvyZXP3guxDpUB19Sdg5EPl49D7Ycg8AOo+gVhACCP63C6EFI7u4CraMJBs6QaZpOopudRAaHA5Pp6xh3x2OQL2HQNvvfubUMF+E7RlaaDUWS0sG+m/R46gfuJhuEuCylhkCWiDImcG77TM4cuWxcTNJC82Tk+P20a2omzEk7SxCnKc62jkOxyMxGTyaiVwa64B5NjMw92yiOUdKCEY9R9smgctiVj0TR8YAaHtdWzhcbDHosc5E5Pbt6g3UJPo+w7OYrecDMbXVW3hxeBkv+JCQSfV5pYrMCu5QHNI8iMh7sbF2atzCWKb0YfYMsg/WWjzo0vVW+qBWEjokD25MuAtCyB/gIQRBZZC9nCxHuceoTWPKqHweKkzQ1LCigyPkJFUPgzBT0VWJMOQbNKwnxAEyyGzJ7hLoHEqNL0NLYsgvAr8xVIzrPppoAoKLpQaTWZUwgCzyoQEJbRC6sHEY0JX7JoFOfvLwDR9Kx4pd64ogy6kUGn+KRCeK1b9ZEwYL42I5AW6ukD+oWKx36IbrI2MSQLOLPD2gOjc9KHTnizw91da6umdO1UOILxMa2gdICA9YwjUJ2X9N02Wgrj5Bwq5j5EU8F79FHhdEkYXLpc6ZWZI1nVkCWTsC2WHChOdG/nd/c8Q9MKCi6HP3RCrhKQfvN0lr9WZLyQaRhJaZkGXy4W2u+5NcJaJoSJrGLjLZG/QIlTdcVNyZb19hQGPsAL4MLSsAEccPMUQmgaNb0DTDChsgni57O+8XWDZnyW8z1Tml9BK6H6nEHZElkltKEcOhK2ospAwVAYWQY+/ives+omN2w8BUqHwYrS4CA8u+vKfNQwIac06DZTSbQNaJlAJXT85mK4FfSCzqc3GM8A0ObvLfpxdcgjxeIRHIxUsaK7n1dBMXm+ZyaJoQ3oc19EO3hVGDUIiaDe25nOSBhy8RT63E+NworTOJVgb0LDyiZyrlfSUldWej5Cw/d9pszpaYW9t49jbJtYmWymmKeFs2F5zKEBM2N4z9TWrlKEVbuNUkFR0EBSfC6vuSrFu2UOm7CE6SdZMfo3p67mDofhiWHZlKvTKqlnltPXZPnZtE+KTtE7UtdjE1maVTeqz+WzfiXIjMZYD728xMtEEEorhAG45im8z92KZ93PuaJ7DfwILMMw4JpDj8LKDt5ifw+U42iAIA4iaSZKYDPd2oY+ngKWxRoZ4i3mp8Re8hlM/ZxAzEyR0QPbP7MOZeUM50jWA/G9K4L534OLxEqQR30JgyQC6cjP1fEwjO+Fi6mpDw6aCVVcWNE0Vz4yvQMa2+RsoPAWy/gQr/g7x8TDoAah5ArylMOAUoQJ3lMCcUyBnhAALIyA05CQktygWgMRKyN0PIlN0byUlB8dMCkV3vzuEdW/VE1BwOoR7QNmlkDkMGt8UpTBnP4jMgMZvBdC5MyERFSDm9IsiFi2HggMhcy+hQg5PhqaoWK8TYah6FZwx9cRmSThe44/gy4HM3uLJStZDaKYogXWfCEGLK//XEbKWzHPuAF0vhLm/l/1nZxqzZIKdfS9hk5Me0VNx6xpN6D628jMti32MVCicJWetXEyLpdAy9lgcmJZ33GX7TNwmH63r2hngLDns1PtYctRiQ/Ta5JnX9kyWV80uF72qQHc5Gnw9YeGVrcOSO7rFgOJjIP9waP5SaK9nngAF+0qB38EvQuNbAqScPln7kXIJbW35VBhW/cNg/tlQcAgYFZonlExFLFjjFJwiYKN2NoTPgbLLIPcAqHkN4hVSzBe3gC2nD8L1wq5qIOQZRISG210EDkM8suV3gacQii+ARddC8akykCYQXQl9/iShd5WPQd6J4gkuuwyydoPqR4V6vvF78A4Fs0LztAwBg5GlAv7IkzxFV5bkNK0WTia4MrRYbdPGCSvr/MuzncUhzsfkNua1+Ww3+MNYeGvTcldLkSSAzmB8649QdvtUa9pqyBLSQOm3amHqCry4B/zYE3quhLjRDlBCEnmTSVy4yfXmMypRwqjiXbgzUcV/qn/kzzXjWBUPpMe0nTbmABFKLN1Eg6uDW4gzgQSHYfBRK8DSXnhbFDlcSi6G+jckRKDrlRIHbkZEaDs9crgUHC2HhrtEqLiDM6HrZbDqUemsqxgSdVJE0JHQQpTLITpfLNLZu4tlObwQis6TYp3+HcUSXvUE9LleDsCV90BmN3APF0tjznCoeAXyd4Guf4TABDnUGieCL1uq28eapJhk3m7Q/UapJxNdATEHZHQRK1+0SpN1nVIDxpkhie6DbpaQpPAsWHmf1FQJzgJvT+hzp1gim3+Efn+B6jfkQHJlySHsypLQjEQQYkHI7ic1Vtxl0PyV0AvXviKKqHstSlvYJt5d5OPkSLK5costuqQelj7gipPhlX1xDWmib7ALTxTszL2hJLMTS/kxupI9M3qzZ+ZA6iJVqaRnh6DEfIefZxumsCRWx59KDseZNAlHK/FmDeShloU4XB4wTQpcWbzXMIMXG2ZwQfEoDijYUyyugRqImHDn2VDQDOfOlGjzxBbzLFXh4h38XI+P37WiGd6UUyg6H5aerUqPV9KIa76AjGcELJU/Db5MiC+Dxu9gwIuw4l6oeQ4yumv428+y3l29ITRVKKud2RBrBE8fSJRLbaQspDYTCSnWnL2/FNFceb/EUBpOoQo3XAKIVr0CWYMlD6T+PQFFmBBUjbmhBfwjJLeq8WOtC1UvCuKyv4I7S37iAUiY4MkWBTsyH5aco+sC2Qct38m+7nal5AlVvCIeLaIdTbu/4evdALqdLTTqjZ9AxcvQ+2rwlsGya6UIaMbOUg/KlSPehnwN72r6AZoWQNdTIPQzFJwq+V7LrodwC2QPAVd3qfNTcqDkhsWA4lOg6BRYeh3k7gvZe8DSG4Q0YOgzUleo4kXod5fk4FQ/BwV7Ck13Rh8oGiVU8fWfQvFREPwFgguh5FQJZax7V6i++10voGLxndDtZCg8EeadJV6aQbfCslukhldwinhSis8U9OZwC5iteAqKhoHbJ8QFnd3cQOOnkoPU+JWwkJoBqJ0pIZs50yUELlEvJA7JuNS5is6GWJ3M4cILITAFzJVan28G+CYJAHG75exzIcyFjeMkxMzTDDWPS55TrFlqNiVDEPBKDmCVR2R8+d9k/2aMAPxQ/RkU7Ca1uYITxVjgGyKen8AksSYn6uSe7jLxbq28U8pWmDEIzhASh1i1rLvSS6TOVtW94sFzGFI+IHtfaJki3mhPgYTKRpZA4HtZMyGfnM8uJ7RMkjxHR2zDNeAkqTwlN9DI32ihhgjvrlES3Qv5OZtslrgMKUq7oBNWTzfgboS57o20BrkRE5NmveuE5tGfC6+B+d2gqFEVpXaAksMUsIRDrDpBB3hM8HrBmY8Zq+Ph6q/5e92PXJo/minhCt5umYMTB6Hkb9cgUFYC09+G3CyEiGHTLXQXk8VxdGXsarBVgz3XIsV6Fwb63ysJ2ZGZElaQ9EPLV6IguHqB0yHVxhMhAU85h4hFuPYVAUpmROK/nSUQWyShC7HlkEhA0Qki1P3DoeETAVnhZUKP7ECqy9c+C3kHgaOfsBbNPwyyBkHRTQJokgth/kMw8Fpw9xeWn4zeQhHucoK/i1Qsb5ooClrBURD+RRTMzAPA1wXCS6BpDvhdyiwWlrWZDIN/NNAoeSQ5h0uRyEm7Q8EQKDxP4tPL74Dcw8HbVUIskhFJpHUXgbOPHH4Fx8n96z+F7EECznKOEGA47wS7Uiisd5ZFL8dm0WvmfhrIJcZ5WyTsLokUdMwH7joFXh0DvVaAxwUNs8HfHYwy8MZFkUhERDl2uNcASiSTYpF1uEWRjzZDogl83eVBHeJxxmGoRT8TPEmIKNNVJC40zNEcqHTCXa/C6ROl6sWWAEsispy4GIeHv+Hi09Vew1RdoQ1jvWtFzWzzTsQQIgPPYLEyu3UPZmRD0bmw8j/gak4RSdgNHfZ6RvYcGw+pWirW75KzJEm88WshNgnSmgLabQPpPtpP4k/YPCNxJL/IVyAeJntekMP2uWQbT7B97NzuNZGnk43LRbSz3ln3bs0u15r1bm2Gia5nS9Hp0DxZk8HJAoLwgqMBjCLZmPHZwmwWrBWZk72LGH8WXw+jy2HuGIiGoM/L0PIyzLwJ+p4EzhGi5HY9DmacAbk9oeejwiaYXATOXmD6IfidMKZljIDQL3J2OvqLQh0bL0arKQdD6Q1S76npG2ipgfzdYeUNEka54zgIlYuy7cwGdx+ILYDIAnAPkhDD6M8SVuw/ABILwIhB+UvQ5VQpPlxwolzbWwR1P0DmQDArpa7Tsts3xqO0Jutdaya9tdODW3WG7N56a7m42lmjIaBgOGSMkvpLmTavm33tWtfxDZI9Vv4XuZm1xtujyHe0E5mQsOlClsexLQ27t00fik+V4nS178k+DNueJap/l94uZ0/9jylvn2nzEjpseypm83Kbba7T/n5IjWcEyOVtCjhudY2zutXvF2AyDpOzMNSb3tqIBLkw9nfw+YSNkqqHAf9TMHMvUvdoX+CvSP2iwxEK7mZgpq6drgjddy1Cue0FlujvCMJOdxpwJzLredI7JslBzl5IQdk+OmInqrfpU6Qu0/fqifIjdaCORYrR/ogw3X0B/KAncwBh0WtAmPR20NFfqN/N3OK6eNqjtNUCM/Um7Q5T+0CvVWuCpPUecoaEdMQqMVw+Lut2FBcX7o3TW0QyHsBhRviiYQ5TQuU0OhM8XDuBhkT4NzXMQ3eE3G6IFX1TlWQRno8CJxHkbJI816p+Q3uKgxmGui/BbYg1b+kzkOUB/26Qs6vkSzicUDdJiRIKIL5CWH5iQZEhyQZRGOIVcoJl9oRAkyjMyQrIuhCW3C1WcE8mNH0GWX2gfgrM/QCGOKD0BK00D8RWQdauosTMf0jHIwlNP4oHJ7JUqMVr34KWWqh5Q0LwjDA0fC1hSRnDIXdXsdDHqkXZqH1KrJVFf4CmV6Vq+tJ/Q49jIe8IyNoTGj4VEVo/GwIviRXW3R2SXrFgGjFR7qO1gjISKyWcKXsHKH8KwkvBFRcvXPMEyQ1xrcVLm4kQlAqhQG9aOBA4fqPDLjelxZEqE5nAdSfD52OgTzmpeisWTW5I8moSzbJgTBMS8RRQMh2p70TD+j2nhK8k4xIKlogI4DZN8ejFw7I2DKUiNFQbSRqQExQa3pvPB38cLpwivEXRLQCWnCQI8QrlXE4DnxJFvDXZbBzxgKXEOG2KhpUYH5wMgckppciPGBdWPphSjNpex84Gadiu7bD1ywoP8yLJ5da144DfD91vgWQUVv4NcvaG5nHQZS+xmgcXrlnc1bq+ZXEmLCDJxZqhtXZlztnOiWwgIIF2nm9LNxMhwWj8SpLyHU4ovQCWPCXJ8UPuhhVPQeNP0O0siMag23HiCUuEoft54PuveM+itWBkgMsUncxAiAZ6HgNFx8KiS+R+GSMhuQomnQd5+TD0FUgqX7zTA0v+DnmjhCUtsFjkaDIgVNhDXpDQrqqXxFtYeoYUwQ6tEqU9ugrKn4SifQXoLLtH2Ap7nwnLHoHm+dDvWjE6xaZLTpa7O+zwhnit5j0II3pBxeOQd7iMRfnjQkWf3bXz58ha4752zib1ZrT7nUwEXDb/IiDEDnTctjPPos6OzIWl17feY/aaZfbIi2Sb+ybt65hUYVvTBpbsYMsCVKtelvczbHvTup5PZezyv8gLdqZVZ5vrOdsZi7WNz4bOV4RUCGeC20gyCSdT25VzSXme/I1zPwwGLkCKr44CzlNN0ocUdc1Q6XoGwjhXjBSGPUzB0yvAPcBcBTkAhyI1mzKRmmmLFEQ9hBSRbdR7NiMFavurBMxXEDYaKQx7nY5gSOHr2QqGvlSgNZJUTaczFDz113vOQQgfzkZif9JAKd10WdcCb+8NGZHN9PcZctgkIjgND0SqcOAAl5cxmTsyJmc0ZHq5NG8XPm5ZwMN1E/k5XP6bGOaxg2kdT745B0+YhwhzFXGew6nXXBuznOGRg9hoEQ9L/xuh8TMwM6FxvCSV5owSgOMdIJ105UjSuZkP0YjkK+TvJcnckYXiiXA5xaqZ2UvC+vL3kNCW2rck9j2O1JTxJME/SOhdvX2lRoS7OzR8AcE50PX3UHezbG13llgGa/8H8bGiLHhLoP/l0DJNlfKYeH78O0DdBwLQVz4BkZWS7xGrhRU3CS2sswf0PwuaPwHPLgKyYuWilBfvBXmnQXABdDkDEnkQ+FyeK39/iPeTPIvmn8A3EGpegXgleLqJl8WMCpMSxpqFJu2HdBVWfPh9wA90Y9Em1U0yVaH3b6ClPh+Y4oKrToZpe0MvTZRO/sobIemAnICcUbecAfUlcMPHrK5v1JlgSXJSHgZOI8FpBHkRp9oWDTZfabQXJm1bs8blkNykWA24Y/q+JppHFosn1EwIqCIp4XSGWyiLE+Wad6Ihe+iejDcIWM3ZF5zdxBDS404hfGiphoJzYOUdWqvFhGRLSml05oOpRcUMj+ZORNWy7hVPhRmXoqeOLMlDMiLr8tZtRca/FvAUSR6Iu5sUs3ZngFko4+XKhoyeot02fwl9/g7hm4T8oeknCE6D2BtQdh00zYW6z8Gdp8+ZCaGFEsactz/Ufi0hcwkT8rtA0f5C3NHwI2T2l9pA3nxwJoX8IlIN1Y/Ld+s/kAXjzhcjVcvnkPkYrHrKpqj7wedVz4ZPwhodCYg2SG0ib62AnmQAGidITlv3myW3zFUA+dmyjnz50PKeXN+8HRo/gticlBdza2h2emtLgfcWSY2k+CoJrU4aEKkHj0VO0iBjjBecVbTyEjszZe3GVgnDnqtYzglntngS3UmtT1QkYXGxGiFviGk+kyNLgKqrQPKiIpXgLZZ9Ea6XvxP1MveOfAnpcxiyzxM1UsvJaaaeJWkzojmKxfBnNne8zDPVyyw5cINxsDthTlzfdy44Al77aKOA0gz17vRDaMf/BzwK3K7vfYwUdzXVS/S9enYORKLCFiIhe8fYfHzLkFC7a4B5Ng+mZV6sRYrU3qlm5xl6/UMQWvM/IXlTP+sovI4Uwo0qvM3WaxyvYG6xvreDAqNFwEA9aadsq/pmGih1tDepBHhxtHqTqjbem9SetDNNEWIGanmOCICKN4DTT4mvC2fnDOWkvJH8ecUr3N80q1Mer8DpJ2GaNCbX9F55DRc7+7oyP1pLbSLU6UM9fB8VDcEOEIIe3iLKxSS4nih/Xy0CjHYUw/q3IR6B2ErIvhscSaj5j8SMJ0OSxBr5WcPgqiE0R5SM5o8l3Kz+A/FK0STzaIZg8R1QeLLM86r35PDP3R+iC6HhTcjdU2L4HXlyANW/Kwmp3jJZdNFKaHwRQksgMULEVdPHopSFxkNwLoSrID4DWj4Bfx9oeEcePrIC/L0ktyJcA/48Ea/NP0h4SjImilJ4mlzP2xVqX5LQwIQpxQRdSJ2agqTkhaz8Hsquh8g0aJgp5ebiDZA5WsIVV9wkoYYer4SmRTxiWc4YLlb89prl6YsACfYCBpPH2RulkKulb3VJvaUZ8PEA+GEHyAivW0HNScJEF3zVB3aoF+raZEeggQ5oCQfkB6DRATcfDvO9cNs7EggR3gKeJT/34uEyuihQ6uyI4AjQ/WLIP1VokSsekvDHvi+IIhaeDEXnSL5cMgDN0yCjVJLYs46A6rtlUEpuESa74AQJ6al5ElY8q2NaK0YAkpKf1/MKCVd1+GHYD7DqMQmjDS4HbwFk7gpZe0HTuxIq2PKVINX6eVCwD2TvBq5S2ZeZo6Q+TOW/t266bYvEoP5V6PMU5B0DtS/D/P+DXn8TkLPiTii5BErOh5U3Q/PPUustWiGApeY/sPIDGHi75C76hkP2PlDzmHrgHJLDWfUu9L1BDI1Nn0LecTBiAlTeI+HIXU6GigdkzPs/IDJoyc1Qehf4/wGN74giP/dPULwrdDkHli0QuRYpT3kyYlUip+M1QqPd+2/S30VXQ/froduFsPgcoaLveQdUPiShyBXPQfFxkHuohBO6vNC0UjxtoSVikHKXQXLG1gNyYwj5gqs/RJeBv5t4pf07QdM7UHypMNlV3As97pKc2pV/gbK/grsU6p+FcLVERXh84CyWNVDxNyg+XwwSsRVQdBFU3ALlb0DxntDzYfG+OTMh73hYep6MW/4JUPEXDfHuDytvhB5/F3BU9zKU3gOV90qx3IJzYNU9EK+C7n+DmmeFpjyyCnxaHT3uEaNhYBwUniPCe/m1kKjquDlwqMHJMspGuRY3X5LJ0nWKfr/+bFzLJEVpZN0936aN5Oln3kbC8p7QnhXr5z5WL9JCBSs7q+k+RxQODkNC4r5Rb9VCBTef6O++SEhfBtBL77MjMJtUTEcGkpxwHfA+ME2B3WJSQYun63fGax/66j1y2EZbOkepI5vlibjoapjfA4ob1g6U1pWj1NajYapP2dC/nU4Ih+XvDL8onWZCkuVx80D1eK6qfG2TH+PY7EEclzOEB6t/ZIi/BJ/h5OPAAh7tdjT9vflMbSzH73Cvtp6FzRiFziwOzhnGgtAK3m6exc1VXxIxOy8mavLbsPOBtC6BtjmWtyAjiPAYIY7HpNLmaUjlKFkxzg5VQAfcCbU/QsN7azLftQ0tsJicrHwHO5WyxQZlL9ppj/G2GOQsalLD9hm33eLXSqCn+lt4ABSdDkvOl75ZIQSWKLasc9aas0Il7Cxqhk1J9dI698Ni3rOzUYVtz2IxRbn9kF0KTfNbF821rhXW523Neic5Snaw4+QjErxFkg3nd7VqibuABw+CRQWwsi8s7gZRlzCWmYaNJamtHPGDYyl0qQJfLyHcME3xyrncktPl6wrJYnCHxBJqGTkw18xRMnVRWKF3sYAkVvtLW4feOZxSO8QE/D4N2YpCOAqmB3xuCfdzZsuJHvTAiiK48FO48J0UY1hntzhf0I1/k8FrlGOxkW1YjtLGtjBCHJK3PwTmwrzfQ04f6PUUTBsD/e4Rr1EyJApvUsNaXd0kB86TIQp61CHMdf5e4N0JItNh9pmQPwp6/kO+X34/5B4C3S6HOYdB5p4yZ/HFkDNW5j/eIOx0+ftKGFbpNeJliS4F/55Q94bktuSfKp/NHSaAbtF5st46A8h2RI6SdZ0QUty3920wc1/Jp8seJOvO8EL/p2DhpdAyHQoPgpIrYMFR4jUwNczOkQWxFlGQHQ4Iz1Nl1iMemmRADEG0QDwOrjJhNmz+URR8ZwkEpqoneE8Z2+BKIa8xo1LM1JUtXkDckrfk3Rl6/h0WnSQePgeq58UgFIP+d4F7KMw7RvdXGXh6CHBzZQlBR/Bn3csR0TkNjxL3hCFzd+j+F1hwuBZLzoHoko2Zz43PUdqYFkUKzJacB2Y9NM4U0pzet8i6rXoRPL2h6HCpr5Sxi4Df6GR5Tm9P8T75dgSnISGM8UYoOQpa5gkhR99HILgK/AUw+0roe51EXKy4TfLMWiYI2UrLz+AqgaLjofptIQ/q9TeoegUq/yFrqGEGeDzgHwD+XaDhIyi/F/o+Kvm8iRbwDYPQJFk/Rf8n66/hPcjYSZ65/B4Iz9y8wvH2HKUijqNFoYFBXxw8jsG5mCxf5zWKYeq3sPMZG26HRnKTdlLPzz3AqcAuwIvACCTU7nXgn8DLClZ+D3yknqhrgd4KcDzq1TEUVN0NHAy8o9f5TL1EDwC3KcAart+vVBCVBfxdPVT7IPEc7yPhePlIeF0DEgo4XiXFPgqMXlAv2YEKvqYq6Lo/7VH6LTcTyWF4cVeY1hd6doQ3aWM2t1PYfxIx/lh6JhgmT9d9ywBvCVNCK1gaq1s/zjOc3F08hiu7Hw6myVn+EZCZI4nnFp2u08VQ90BR2DJsIC6ZhGg9/TN6ck32YA7O7MfVqz6hhyuHC/J3oTEZwWe4aIiEeahxPDt7spgTD9HPU0RDIsT/mn5hV28Xujmy+SK8nIC5pmdhn53glvMgtxB27q82C6OD5s7FEkwSOCnFoLLd69oLMWYC5X8VhNDWcuTcgN3mWs93nO181teOtcsS7C4b6Eq2+U50Jiy7MXUt11quY39Og/at3Rnt9NPKt/C3sai17b8Zgpb5aw+XzGhHWWgLdpLkkSSHbL7Gw4aFviVVrFd44YGjhYQh1gy949ClIWWsWJdHyfBAqEm8N1utUcgh4b6eCHy1E5z/joCKzgZKDo7EIEEDr9FIKkG7s5xt1t4MVsi8uRBDUSKQQvPBGsk9CayEsgsk58/MASMIpiYqJCMSLmd4xavQ+JKsZ18vqP4IGqZAz5PFIzvjEGG89PWGVW9JCKwDKVyZCEm4WHwZFIwBR1che3H6td5YBOJNAgZceVJ4tu6/EtK3Nddts/aiB4jNlFo8ZrPIlPBcmeec/tDwQap+UO5ewgwYB1xRm1GnRem8F7TOVUlG5ceBeI4sSu/EcmhZLjIoUiFU0JYcaf5Bvu9H2OxW59Y0qzyKqdfxIGj6AsKNKYKFZDCVSxaeBS1zpK+ZSP2hiN7TbIHm71NGG0PllxlKkQfkHygMdHHAqAOzbusKmTSQMEJHDsRDkFkGjoOlplFmT4hUyZ5wZ0i+maMP5HSHlrjMszsXXH2U+r4BovUyF0ZMxtrhkN8tC8A/Uvd8NMX+GlePa0YX2QNmEBw+CDdIHqwnW8L+GmISWhdcKt4vkhD4RXJ5S/5P9mu8TgC1uye0fC2kFL5BUiogPFOMEMlm2WOdMY5CL78IB80EOIIw/17n3m2GnUbCq3fAyX/aoLvUAX9DcpReB35Rk+YXqukcoyDjTQUgDUhY3QOkqMSf0N0T1F33iXqG5uh1vxJLBJOReAP0ng0Ktt5D8pLqkTA5qybBp+qFSuq1l6lpdIz2bblNE1ikMDOo770vo4FLwdQ22dJAqaOaT60O7+wjyophblmgZO3oZBQilfyx67H8seRocPpoCFdwZ+W7/LdhAjv6CnEYDs7wlzE8ayBBIBgN8FjDRK7vcQi7Ze4o1s6EWswTQQm5MtT1kASiZspDYrHOWFIj1gSxJoZn9uOzAZeq1d2dUpwiBscVjpAYaV93wE9DrI7TAzuyp6crOcnuvNY4nosb3qcmngrxy8uGN96B4p4qPqoQR7TRQbugkr/gZQFd+JkmFVvrU/SS4VSy+NbaDITqG379Q9wCdOYmflfGuYEYH+PiNnI4dYNCLw0kJPbaM+CFvWHQYvHSZGRI+Jy5HcmhhAGZUanVU5EDZU1yNHZWE6/hNRg8tVoeGJ0MlKx7ePsIyYIlg6zw5FgN9Faq+sWXQskJEFsi8mZ1DSWnyOhkTDwVOYdD6EdITJTQql5XQd7uUPOyFNGMTob4QEjmQOlV0Pi2hFy1fCSeD1eedMLpB08ZJBZLiO2ccyB/Z6kDk6iVIppdzgNPX7mXYxtYUw4gvhBWPZIy4FhsYqEFELhHk+QNWP5XAa92Y4jdAOFsZx6NNgYbk9aEHG2NSO5WBq7W/bSumYF4IxK0ZqFz2Aw5Vc+njF5t72k3FBnt/PYhNNYW6YC5lZ4D7kKh/Q5MhK4niXxw5EJoLpTdJKFtKx6EXncJ2YPZIOGH8To5BKs/AGZAbm9h9+t6DjR/J97CaFIMFP3vg6r7NAoiKe8FGwSAlV4N0eliPEiExUOYvw+4j4Olt0PRyZDVW0Lq+vwNqh8W8qHsYyQk1t1FvF7RSVKeovzf4E2Aaweofh3CiyD/WKi4X8Lw3MXi1esw45Oug1RtwodxcCfFPIeT0FplnBpVT7oSdnsDfpq8QXdbgXh4rQio2fpTgjDLvaevHwlYfHr2Ap3t8dMv1B9InQR1bQCa/btf2t6r198h/bGaFVz9fjv3syde2vsW3ZaP1TRQ6qiDuwvw4i4wrT+UrfoVQJJNKzSTEmqCAbFG8ly53NPnUq6q24OCDBceV5ZUovd1k8KMoSAH5Y0AnxNaVoqbHeQ6ZlK9RskNOwgM5NljTcJUZJryY1hASjl540H5SQTJczo5tHC0WH8D5ZyUtyvHdxvOn6ZPwH3yV5xxWpBwFIoTamcxOnzIepPgEAyOQXOwN+gejm1kfTq2gz2WUOVGlJ67aeZ7ajmYPBst9dpaV+CZgfDRUBiyQteksf3Ko6wQzOoBC4fA2AlCGd4Zj+sEWriYBAH8/A+NslodRtpZzQOsehDCU6F+nHojKmHF5aoclkHwW1h8sVDrR6qEsTEyQTptqEZshUUm4pIP2PKjFkedCOW3yOuNX0N4HJiNQrJS+xZkj1KLd5NY1YMu8U6F3OrNWCyAyAxKuFndDLlnMiAhlkZQasg4f/WVYm70fLcnW1aDYrM1HfOv/WSOdQD2tRGFdNT1txbtruVzcHwjm3LRt5AxSPNF94biERJpEKqERLXoBCWXQu3zQhDkKYGGt8BXCM0BMUwEx0ltJW+B7sOHIDQZ6j6SQK3656X+mBOouEOMCKFZQthgtkhubMYw0Tuqv5UQvESTkH5EFkDDVxLqGJ4Jte9LIdvQz9D8Lavj1cOGGEES0dT7sWoIfZnyKna0nNO0Ytx8iZsFuPkzLm5aZ0SDhr7/6Vw4ZvIGr6on23l9FUIXbrXHSXmE0m2LbCVzO3/CLfF8rbxJ4V/Jm7SWhzccEpKSjNDV4RdBYiYg3qJ01B6hM06aYgEyOlLym+t5XfuXjEu9HTMugCpag9OXyd1dTobmbrDbU/LxJZ1kuXPwD0y+JsBC6lQht9iLTNju98i2so8tK69JDBfP4+EqBvPpOufICpdcMgTqM6B785rFn7e7sTLAE4WaPFHksjrFuAAGTho4nSB/JaLj3JrxztVujRJTj/nEJoJ4J0rz/KrsUxfiSQ8rHXd4KtS/LzbQLvsKwUi0OhXuZaf1Xq2KvC79tzyeNV+kaiiFVsnrsRp5r/qjlLchbgMMVm5i9Qetcwmjla2BxarXUyGwHcEMmNkOOHECUTwEbH3z6k9KuXOvtQyCNT9GWvRs9vxkkAqJto9xEjfxNgHORisg51pjXu37Z31rx4Gc9/bQ25ZJWg9sIFQ9CYFKWT91X8m1q2+DQIOAFW+WKvu18t3QbGiZrfXMKjW3dhWsekPWlQM9x1UnCs+BwJzUXrCerfmn1LjUfZ7aZ6veTOXkVr6uua9hCXV1rwWoxluEFdF6VsdGzo1D++FoIxfcQCae1SHkXUj5RJzcSSPPEedhHKybZrgGjr4A7lsO1/y9w1ZVc3pjbWmg1H07F4UJjE5VdA3EYv3wKJg6AHqu2kqt1YaEpmwLWr/hUPazVVDulNRCNx3PECVK9F4kGUSU06U6uNQatBWGzDDaU2gsZWJL1KvZnlvSpmDTjlIQx7W6uGJcbWuiRPwLF6cwlTOJ8fxa5zcHaPTCp4OgrGH79iTZW1EAnt0Tdv0ZBte2H5SxuS3Kn8lgJbl8ghOaq6BqJvg0lCkWI5g0wXCSsObVNHGYJkZZT77xuFlJlIxN2j9tc+0s674B1PxPfucDta8KO+P6ioA626w7ez6gu81nXOtQTGHtuYS08/7mLEeDOC6cFcsZEwjjdzlXq3LJeJwsfwaNuQXiGHM4IVgN4aD8rS2USK6mFknq/BiJJI4e3fghw8ti4mSlhdRmSLcMoqtWsX9zIyUuFwEL6iRNMt0uWjL9tFhpvsSFgwJD+YKShMISyLGaFSmZxOl0Eikr4zNnjCBJW2nutdkjjTbrLROoV97qDFrXPQrVpPKyIvVr1guz11SygLRlVEzYAFGc1qGM7e21JK3DKO0FdO3Foj1r0bva7q+NISGVsM1I0kPWisWMicdxOBwKKQ1MM0Kmt4AGb7HYlWMhyK8HnxSKnoWPyXThNjL4v3XW8TOBOrj6OvhiAnw0Lr0ptk2g9OXAFj1SGrazZ/MBbhzJRKcqsq6E1HR4a3+pZ2KYvx1lrLObJwF1PpheCKNrO9aOYsW3J7kJgxfwEMYNTU0wbqJGChrghal+OD1pE8AJrWS+677cmN2dOTSRlwZLmzgHGQTjCXJ/+op7w1Fy3TYwHIlBfg6z+nSFaFzOwyKvklAlgASPYHAJDp5vNwTGRArUPrM3/NIH+lWwNcQ7bZGWGYHFJTC9D4yobR053hHz5qQYk6Pxct5qD2wzzF4gzOluB8R93FNRzSlmlAGGU2YnkcSIx+Gw/bhh4FB+JNEJtptWOSxm64T87al5IRbGO24Sv5RXMzDLL75Vw4GnuQG6l3HzzntDqEUinZbPE+eYP1MiBgMBHq8J8DuHi/0SpmyrZBIjHIVDx3L30N6aE5FIi6pN24NSR/yz7/m4po5D/L7VK9MTiUNuNn8b1JOmREJ4WMwAeIMiojI8MK2Cvyyr59DiQrITamqIxcFh0HjsGM7u0ZO6VlkgG7N/HTaw0vZ1ez5XcjudG4doiHPm0O2L8UxzOih2OlZDLU8oRKBHT27t1l0IhuPAbr3Bl4WVoXMzMb6iheHE+WWd92oAyuD1J6HvSFiV9gdtg0DpjxfZUyi3P3XPjdmpT2UaUksnMwgFTSLx0q1jmj8K84ugsh8MqpVUR6PDVj40cgx15OLhLsty1RKC2XMhR6MQzTj3EeFAw8lhhub9JxLggJhp8vqeB7HAX4TEL6fB0sYd1krBPuVz/JOnc6vpINdts9ZHI8wrzOGyaBOEI2IJ32M3YXdWmvaXiHAu+VxLLve2UuhMNf9UeeGTPaGgeXuVcO23hAG+qDBUxTph7kxux8106phCtYxrdqawlFdXQmEuOF0052ZzajLKJIcoISSToqTPmY/DY0DvAUiIXLKT19p2Z0SClgaoa8CZ5cedlw2WIm6akOHlT0aSL2aPh1BE2OSLcyHghPoWyMuCmBs8mZzhczHN0BIhVlpqZRPOjEroXYTN35RuG9wyoLkWfp4GXjfuwnxwOlO+kbwkT2Dy9IpyiCegsRF695Ya4okYJFzQNZc5nnrOjTTymtuFYZqQSILTwDlxGk5HErr1pHPJWrbHc8cp87NgDkydhbMoD1dS0qjdVip1hp/fh8PMX74UauqhWz4UjNBriBG1mjDvA/fh4uD1ypilUpP5hX/CQeelp2HbA0qFTZaVw7f92dswcDk6XzVKmFopPA2SOrQlHeALwOIuKSHXkQe2yeV4+M/q8IIodM2HgWWwqBzyciDDBw4vZ8UdTHZCGYYcVj4P7lgE3/jPYfSBkFGAeLzSYGnDQRIw/kNYsRxHt644w1EpH6T2h6jbxRnOEMFFy6CpGbKyYW8frUM04K808C+aeYSkjQPPmofH9oZFPaB3uRg1fkvz44rDd6PgsGkdt3fE6twfN3vi4ZBWYTFJGNITIlFYUQt+N2RlMDlu8AczyeOGOvOcDvB5YOoc+f8WAUvbG0hqhJWrINOP4XDKqjasumYmr7lc3JlMwsoKyMmCfYbBgN6wvAa+nwnzKqRkTYaPFa4kZ/mdvB83U5jS74blTQJs+xan5jfdNgwkNdXChCliFPB7MUKRVFRawuBHh4NLkgmorge3C/YYDkMGQr0TFjVBTRxK+0NeFa/PHse9jmyutVKNXG5wuuC7qbA3abC0KSBp/hyYOBuyMjAiMYxoXORSNAoOk7vdDl4LBqGyFkpKYLeher5bZ7wY3W4kj0kUcCg+Pl5vCF4cxpwLn+TCISemp2PbAkrO1UFFye1MzZOl7DS3wF3S2f6d1ro2w3OjYaf5cPBcoQXviDkzuZAkDgz+s3rlu8CRDUftBTPnwexlQvaTm0uNI86ZiQTjnChregL8eRAMwPgvYPcDIKMXKcavBlJx2um2JkhywPhPYfESKCyApqB6GyzCxQSXxBJMDETEm1RQBAeMlhCi1cV1xbzzLTCbJv5CkBtaFfENOOGL3SD3N4pg3UmozoBaQ0LQOiL8Lgb4uRc/n5CgfLXSoIVte/eC3t1heTn8OAuq6iHPzRMOJztjciG6f1xOqZ87ZbacPL13I5Wk7tLfQX4zkZIbC5LKV0ndcactVMpIgulgsd/B7wPN4hHfZRAMGwKZXUWZLusFp/aCebPg66kSGpb080HSx58x+NtqHdCADDcsa5AX+pakwdIGg6Q6mDBVtkSmH4IRFT4GGCZhr8FZzVHiiYSA1xEDtOxFCLokoEsBTFsBX30LLc3gdnFdMYxwGxwc1f3jdYu8/G6aDSxtCMFDGiStBkmZPpFDYc3si8fBn8XXyUpurK0EfxbsOwR22hW8xXqme1YbI8CJiYtnCHA1QT5e794wZQ8efBiccji88mF6WrYdoJRum7kB05Kpc5W9GIQyobwUshUobY7Oa7GguTiPMLe1AjOGKGcuL4wYCTv0hV8WwpSZkIjxtdfHlYabf1qWcdOEjEwINsO3U2Dfxlz8YR84ErBTPWQmRDlt1EPst670WWxIhoCkJYshL4/VFjpDfztMnohGeKo5KCBq1+EwuD84/HpY2RP35bq34+JpcijDyXKSQHfgq36wrBCyQ79NBSK7BRb2gokj4bhJUN0hJ8YBOOmDwckksEIgU/snJOu8bAAUF8Avc2HOCghEuCgzg90MJyOtpWCBpfFN4PnXSLp7smH/iVCTDX2boE9IwFJT6rppkCQgyeEEl8OWZy97IRZM8ruGAIGh3WC3YeAvURBbr/OjpR8HDoF+PWDWApg+D2qD3J6fxe6GwRH2a2Z4xLOEkfYsbRBIqoWfpgmJbIatlpThkHKE4SinB8MsKOsBe+8ABV11/9hzjQwY0U3KBH6/EKa0QKKF3/fOYgrCv4YJeNWb+/002Iu0Z2mdTQsUWyApwwcuV+v9k4ixMuHg1OYYDN0Bdt8DvD0QlsBaUux8SvtNAIjxL7wcRx5n4uP59e6NmOzFl9+C2gPg8x/SU5MGSr8FxS/dOrclHeAPQ7NDDvvNqdFirlawbyNJNW7el0KJtKYCj8qPKxNGjoTumfDLZFhRyYPufuxOjFNXW9JNSPaBvEk98Vx3HhgZ4A/BHvOhoB72ngGjKqBfRBjbWn6jCp8NJE34HJYugdw823uGWMSTHn4IZHCRCxiRD3sMBkeeKspWvfG2DEswEzfjcXIDBpesruXy1gEQ8kJh02+TYMVAaqJ9NhIGThLQvqlKblLHtCc3ks/zeImt9pq2HdqEAFpfFuy2O4yogwkzYOosTvb4mJafR6YVJRbuBgMmD6DrA2eC1wWvHQhNmdB7GewzA0bMgcE10Dsq+yfMb9NL61aQVCWeJIcNJDkcuCIhCMe5orCYCSOGwqB+YCjBRqvcPIsIJQDODBi2G/TvBeMmw6KVnO40+CU7g56G7ksDDcNT1sQ0WFqLbMuAxlr4+Rfx9Pi9KRuq04kj0AyZhdydkcGbI7rA8CHgyrLNj73pnurVB3r1hbGr4KcZlC9bzmkeL597lbTaNBUsGTawVEa6wk7bphTgq0GSH9zOVHlHA/yBFsDF7ws9VO5xEPTsp3ulnvbJL1wCvJQU6hEcXEmI59uVh23bSvnuXy+HcT+0Zm9PtzRQ2g4FZBopbRklIQKTd4aMz4SKfVMliwOIUkCYQ4Hz1su4FZLvdB0MXXtDYw18M4fTZs5iVJ8yBjgMaC6Ektml7PL8HyCcAUWNIn3f3w1CBrxwIPRZAKd/DSfNhX5x8Yq1dILCZ7Dh3rYtqejYcpJ++rINSBJFzwSy65sgs4Azh/YjObRYcsSIIh65thS3bcGvhzuJ8BYRhlPEL3w4CL7eAbrVC9j+LYbHmkhCXXYS+rH5vKYmp+AiRAP/IGkDT2tbi2H58ebCvntArywWTivn2KoWPsvLIjtUAr0nDWKnFy6AgihkNUDMI+yhs3vDzIGQ0QQDV8LxX8JBs6VGfUcCJkcHjHFnLy31JFVUiRfOYeuz04GrOUiBJ4MH9hnOYwN6i62GEKl8irXJhIj8+HPhsANg5TIaJy3gyPIKfoklKHAinhEQDLu0QUBA/y5s34xomyDbmmph0gwZL59fVQMDHC5oDtIVg493G8iNg3qpwSjSjlxrK98047K4KxyeD4sX8cX3c7iisZl7c/x4kzr+bqfMy7dTYc8ElPbU/ZFWT2Sd+mH+bJg4JxVuZ6ZKOfqaA7iKuvKHUQP5rGeJnlXBNYxxa867Vz8b5w0iHEGEyzD51wb16xfY4yB4+zE48qL0NKWB0vYsINNtC63SBDT4gCzo3pIKI9mU1d7APQT4BQ8zMMle53FveY2aRSHMLcUxNo/m3BzOmbeY793F5PeeXcrIpy+GmBfy6yTJxmlC9zqImuA2YFE+XHsGvFwLZ3wNR0+CvsmNA0xGm88V0rqIoUMPx8h6rmcvstf2QKnVa7j0uh2V/O+V+iDffyEgKTtHkmatlnCQ09SMu6yU0/bbmUV5haTyVdiAuU4CUaow+RAvf6aEk/h0XwHUrjgkfsOJYjlBmFkK9V1haCUsY9M8mrIXriSKgcnNGPTAuYHE0S2AF6PXSJK9dqHyx5U0LK4ic/BPA9nplQtkf3ubwXBKqK1hCoOoW2u/ze4DN50Pry+Ak76Bg2ZKAFLVBgAma98kRHyQY1OAEmtRKI0NlPFWGK9Vo8mpz9qkf1t7aHOcmS5oqocVlSmik4Rt1OMx3F3yqRt7AF3zC7iXZgppJrlRRhOVGT36YPQYyMpJP1PXGMHr9ggDntV8Tliqsrd/MRtXt2Z7bV5oqIEJ02RefF6I2XIBY2HI8hI66BgChUX8kWZ60kx8o+anGQwXRt8dCPbsj/ObH6iqrSPTYyNScWqxpW+nwL4m9CglVSD1t9q0cOyM6TB+BmRmCL161MYCGomQ2auMJQfuT66R5DqCZNCsTMkbcu4kcQBVuDFwchXZPIODlg3aFwE44iw46yv476tpNS8NlLZLoJRGSlus5QZh/kD4155wy6diGd+UQq8m2cTZBQd1xHkRg8x1HvUWqHACBRhkYPpyCO7bj1lFM3m86qPeq0a8dAHEfJBTBzGXxI+1UrJMKAxAYQgW9IAbzocX9ofTxsExCpiqFYzZFT63KnL5QLZauJptIOazvtDkB09M7pEZgW92gBl9ICugljCj9bMkgbhbLPaHTpbvxp1gOiDmgNFLoGtQAEq2KpUxoMam9CU2ctyd8p1pP0F1FZR0XfMj4QixnXdgwc47cxYJTiOIa4NUMHO1xdCgmBgmHgy6s6SgGzPKKihoSTNR+qOwqhCeHwk3fCjFJms3CSxl4eA+IBuDHKBugxSVbCAXg2YgjwhBf/VOS3uOKf0le1aPd47X0grNEHC00ydTQVOjeMWm94cpg+H1uXDC1ynAVK2Ax1pvBpCLPGtQwUsesCBfQGNGRNZ+Yw58MkpRQFJBjWZqmy5bTTxbxU1DXUgmEPBBrwrY7xcJ8Qx4YFAFDKlBn1fAWVBHa2OZB50QCsKyKvFMGI41vx6L0TB0KOfnZ9GPOtw4WLpJwCwJBDBwY+w8iD+uqOeThJEiV7Efe+E4NAYgN+M3DpQckIwIQ2punoCktmpBKAw79uHqwhJ2ogEPDlauo0Ts+hRrhysTc489uapqKYtdbQqwG4aAgBiQiLQm+vhNNqeQlYTjMHpHzUkyW69lM8m8fv35qxGjFyEMDOIb6WVOAEVEmYGDaYTJY0MzxVQuXfmHNFBKA6XtEiR1uh1kF2AvMAeCUWSzVS4HJmMY35I0q38zYC1pQLc6eP5QKGyE8ydITaXYRoOlBHCIqi9ZmGsJ4rOK0XYBkhjUYvJFvxWEc8O8tdcuRJ27D8kOrxg8bcDVDme8mJz6BHFHHU4WYfIjBhNoyzFmGpDfAp4ALOoGN5wLL+4PvxsHx/4MfU0BJHn6TFWI1+fHMqjMgap8+HQH8IbB7YVJfaHFD64YGHFIupWm3iWmTcMUC70VcmYx9ThU8ftgV3Ap2ky6Ie6AnRdBURPU5MCIhbD7XIi7YN+5Qn+fr8pnnSp/GwKc3NBYBYEg9Onf/kfCEWpL+3IICQbSjIFjPeqkFcpXBERwsCgjyM+llSzrYfDRTgMJZZxEs7eEvJbeJJw+hdVVwGzgGzBnkfyNxA0lHVDUAC8cCeXd4P6noVjB78aBpRbgjQ2SjR7E45kAfimCFcUwsx8s6w6hjAL/t0P2KsuNnk5eQ2/8YYOkoxkXK4GpwNdIcN2arVDDWn/pB5MGwxtz4YRxMGYm9CbFNhkDxveChkyoyIcfdoLcFlhaAvNKBTwmkuBxQYshYNubFM+jIylgKeGWv017jJlFL5+Q/WwC4wfDu/vJR0Je6LcSBqyEmnzYbSb0WS45lrsslXEp0JFsYP0eJ0MKLScN8DjXcuw4iBPnk1akGptz8iTE++tyipdibZFhibSdEBwQCQldt28dxVWcTr4gxherQfxm3I8YuE3Iz28dgmkHS7G4HAHO3zrjqik1qkoKhSWwPXXJNAm64L+bZHhtq0mbNoPNhrYGoDK9ldJAabvcgJ1ySmRiGhfhM/8Pg4GtPBKGDZ0ZgJkI4nJ+CPwd0/z5NzHm7jg4w/C3MyUg+6KJEka0cWApqD+r1guQQsDXZTBhR5g8ABb2KqbRdwPe2EmYzn6GN4ZR0AyOuCijTiTkLmlAwlgJ5n8xuF9V0jUBU0GzAqbz4MUD4JzP4eApMK4fLC2GL3aUvszpBSsKxWNkhiFmgt8PeQ0SVpUwBCgl1NXkcipQQkzQ1tisBkrWCeIUkIUBpgKqeT1gWh8JhZrWC54eC944jFwEEYcQVAxcATsuh16NYrVHnzC2FqXPlORzl0voV4125iqRBDPMcvwsX+dcmgpxC4FFHvi2H/w8FH4eDMu67oSZvIqEcyx5ga4UNMszrt4/9r1rTMTjfhST534TNlfTgLJV8M0ouNKEB/8jYKmajiMWsQBSF8Sb8lZ/eH8oLBsFK4o8+KN/IJm8EE9iKANW6no0ZL8ooFaPSwT4CIO/YzC+3dkpapTvTusHPw2BPWfAYd9AbgS+HQkLe8DKYqjOh4wW0fgjbikKXrYKkk7R9D1O8JkyBh5T9lIroLQej5JpQswp300CzgQ0ZsG4keBOwPQ+0OyE/CoY1ARlVbDzXOhWC6OWiuEhQoqkpj3dWL065vqOo47iKjHkeklz7fWZk7S/j3+LirjDFg65VtmW7FgDazIJsVj7QAlk7oy0Zrd6/8TWQgBlbeFksgM0YdMGZjcW/Kb3UhoobY/CsUObbJJTMXiEWLKAeAIMI47HFcHuOo/GIYmJgRvTzMDhOBGDEwlEXsLrugino3G7VvmSDsgMi0X29rNl5Z43cVM9S2vOqRMhiogCn/WBN8bAD8Mg7naQ3XIPeS1Xk10rCpbLiOJ2R0liiMV59TyZOAwf0XgPEskbwbgWp+dqMB/CTLbJfTCgQAHT4m5ww+/hmf1hYXcI+SSJ3XRDdhT6l4tyF4/JyeuNadyAkhQYm/D89u9Y1vHcgIAvTLm+w5Rx/6U3kICpAyDshqHLIS8Ao+b/P3vnHSdXVfbx73PunbZ9N5veQxIIvUrvAgJKUaogIlU6L4KCBZAiTaVKkSJVQFHpXaT3TggB0nuy2b479d5z3j/OmZ3ZZEtCEkjCns9nspOZO7ec8pzn95TfA7t+AJvNhxFuHBaw8utHGawnqz8wD7hjK3h4V5g8AiLhOpSm72Bw3U7kAqvkepEUoW/N/gJkQwiNQfKpvWyFUn8jnfsNoo4m7r221sMlIzByAby0JfyfwHW3rxywlM/TGYj1lDwyHv61N7wxDDILYETsB4xZeCtpM5CcBiEk8NIoKejhNkzUkMn5tGfjRLwDKIsfADyM4TiE+qWeBaB/k33/4Xh4bRhESmyCNcbO4xHz6WCcCJUDQN6qU0xCD+IZ67FylUWpDq1W+8Uwa/T4987QvwEmzIaNvoRtPoGNF1q5lnTjoemrv9bX+lpf62t9QGlNVThWskaluZVo5DjmNUI6aKeyxGCMEPFsTIi4a2YCQ2BsDK1VRTWQwJjD8dTueGp/4M21uu+1QGnKvj//aNsDJzjP0rLQcnZpUgKGut58biQ8tCe8tpk1Mw1aPJwYT6FlA2YuDohFUsQiQtRT+KKWQs2eEjJBlpZ0GhEoi5YR9a8lGf8+KtwPY9JLg26xYEmLDQ2qboX+LTb+RXzr7QnVN2N1Ms6CXt0GEtrAdz+A+nKYMwDeGAf3bw3rNMJmX8KuH8Pes63ivBjrWVixtWG9FEOA+cBtW1qANGk0VKRg2KIfEvH+QUvGY1ZLhsoSG4BUqsH3VEf/ZgNDNhREDIWgwQjGjCXivUrM+x3IJWu9c8lgwdLLW8FpBq5bAc9SvquGYr2vj4yHf+0B72xglfwhC0HMtZQEpzMvCe2ZdqpLNAaPqCeICMZYb09gYOpCqEyEDK9O0pYN+XxBjIEVB9C/fFfC3P5gXupyfoJdM5XN4KfcmnHzVrtQum9aZvkaShwFXf9G6936ZCy8uDHcvztsNAc2mAhbfQS7N9m1vtAZHvpaX+trfa2v9QGlNUrTkJV3KoTHUOr7fDg7y7oDs9z6kxLGDhBmN2hOfzDD3CZDxBMinuG2o+KMH6BoSnXW5vqXay56fAAPvPMqwyv3BPPC2g2WlAVLRuD8Y+x4nPgOzGTZPUv5HqzCWsKfHg537QOvb2J/P7ABVLAeHi+TzPVnytx2fryD4uL9yqhKwCMfh/zyXxlqy6RTtnM6B21pwy1HxNl5vM8XCwOOvTsg5e1BeeItcnp7jNfW9Vww1qMjrN41f/KevZIcDMhYD9dnQ+Gl9eGePeEHb8LmH8NeU2B8xnoZFn8FgOQ5JTwH/HUzeGRX+HQUVOdg5EKAE/D9W5jTBI3tLVx9SIIDNi3D9+Cyp7Lc/WbAoAqhLWO4+pAY247xWNzWee1Ul4R8MtfjjAcvRqQfUf//1m755cLIRs2DF7eCUxTcdFuBQc5bZrllwx8rgUfGwd/3grc3sOFmQxa7g7wHidUewoczsgzvl+H+40pYb5BiUavh1PszTF2kqSkTchpmLNYcvV2EX+4VYXClkMrC85MDznmonfnNlQypeJGs3g94bI0PU9HKhhFXt9jw2UwEPh4Hz4yBmm3h+7Nhyw9h50kw0sBUeqZh72t9ra+tuU31aeF9QGltayErTvfaobBwG8L3WdCc4nsbwt+PLaW6RJwC5xHzhVxoUGKI+cKmwxUDyrsOsqotS5POxRHzOOJ/B9+fuNRhyrdB1GsDAYRWUJayoS0X/tSG1Bz3nqW66A0saSydby0wPQF3bAN37gdtJTZ/wQtBSyWYx8mZ/jSm2vjtgVEu3q/AVTSmVgjCzskBSmBuk2HXdRX7b2rX1dxm4ctFAWP6t2PMxkTUowi79VibYY1T+nJQ3Q5VbVaaPLId3LkZbFoPh78OR76FHp3FTHbpHbIMa6w/lsji7cHw0L7w2PYWRK6XhPQiCGN740VvoSUNFYk27v5ZKXtvWFAl+5UJ6ZxBG+u1GD9QMaxaGFa99NW1CWwguz6TqF6Iil2Ol+jMiyzikvrXgrWTf4Qxcy1YOsnAjcsYhhdiQyD7AZ+Vw392hL/vbcNCh9Y58gMArkHMIcytT7HzeMODx5cxoML2/eBKIepDJrDepKn1hhN2inLtoYX1VRKFQ7eMMLhSceBNrbRny4n6/0Gb7dDydtfydA1EUFosaIq3QmkTZIzt0//sDKPfhp++hd5xImGVIdpinct9ra/1tbWkRYEkPF1yFHy3Al66zfLJA7LJdpBqx8z60jKGdKW3+REor6IjZ7KlEXTY1699QGk12NhWhkJrOBZljqU5lWVghebOn5Z0gCSAXGjIaat8C9Zqn3RFEabWaV6fqil3NDs1pcLMeqhItGJUObHKO2lo2JKs7hznbjzwslC5Enbbr6PI4rIo6eUpy1b1y6MsvfVp78A0ug/D09gwLgX8e3249scwr79Nru7faEPctADmNoR1mNXQyuFbdQZJdny6rr2SCw0HbFpYU3e+lkUJ+EoIdQoxu6LDSwjltz0xXa2x4NULYHidDdWbPxAuOBL+tQP+919Eb/kGYc5GRxnVzZwSYF1gYi3c/kN4Y2tIJ2D9OnuAVwmZhYMIg7vxorCopYWbjyzpBJLy46PEApxQ2/w+gC8Xad6YGlISE/Za36M8LrRlFOlcOzG/nEj5ZbRPf53WyS/jFxWa0hmIDYVoLehVGA9l9NczAfIhiWPmwf+2tGDpph7C8PLrfbhbQ3duATccDs3l1oMUzdrxtwxxhyHmDFrSOSoTIXcfU9oBkgACbamolILWNAytgl/sYYmOk1m47dUcu4z32HiYYqdxHntvGOU/H7QyprYcJbejs5sjYa5zP6mVZcH65kHT8IUWQE4ZAr86hrINPqLk/MdID6wntrAPLPW1vrbGt4iVsY/W78ap837JbH93Ipd48Pbe6P/+Gxm7Eep7h0MqhWlvIHzybszzDyN7HwHJNsyjt0NVf7yf/QrZbBdMJIe0e+jnn8Bk5yA1g9EvPAw1AxAlmHf+h4lEbcGvvtYHlFZZE7eRrZx9eACiL3dJ5lnK4x4DK4R3Z2qakobvTvB6pBR6ZmLIKTelKR+iOkBU/zJhaJVHTqeR3Bao9Bn4cm1noATW3bIcRRw6WzFsNSEYiqIWW2Un4U5o3MmT2HKLi7Bp903AqjNxaAVlSegXWs9SHDj+HRvuFXYxhuXYMLsb94MPJ1ja3pEL7Jc5txRUeDBwECJZcqFQW2Y//8d7AZsP9xg7oOvBaUgaRtcq9tvEnujD2ZpXp2iGVClCbWGaBjDnYcIHMEzs1M8iVkH66qg1hpFaYCgi/cCUu7HJl6XNYnumGcMCYD6Y1pU+JvmwwZpW6J+CWTWUXHwM4w/vx+dHPw4CfnIJsBRiwyAHA3/dHO48COYMh6HzoSIHLe6ckgJVdSVerhYdtoMohjsv0T/eCzh4c79z7ShjOXJjbmxf+izk+MtTbLCNz0GbWyT0zoyQxe2Kdfq3YcIyVPQydMn25CIFGisNxKIrah0ow9KFDMYGreXHxwOTQ1QGL9YKuhGYS0d1IOcFXtmGiWLP0svfgdOj8OebYSyFQr/FOKQUeGwduOUHMHGcrcU1fJ4d78CF9IkpR8zlIBDoDPGIHZ+P52rmNBr22dDrJEPbMoZxAxVDq9wYvhtwxu+T/OBHUR49PQHAeoOEXChOtmyIUueBXFQYZ7EDFK4Ao4tBAVUIQ0AGYKQC69OM5k0g2EysFjcu87Ak+cFKNxppsZJ2QDOQxJs8gTGXjmLab64gPShFbEEfWOprfW2N1bYVTGkfwSUNx3BX/RlgFJ75FJkBZuzGeFvvCe2tmMXzbRRQRTXe8ecjB5wMg4ZjghD2OxpKKpDaAeiF8yGWgDCCOuh0pDbE4KN2/TEmHke8AGlrQdcvRL/5HFJegZ72IVI+BEm1Ej52J1JRjWlaDGHQN0Z9QGlFFQvdPV/q8rVTsYFfbfhKqEzAkxND9vtLij8dFOO7E3reBkvjgqoR+pcKEd8q18ZYKzqEaIFy70y82C0oP90RHqYMNGddrZ1l0HZFxuJ524LZBGFjMBsDA1wafId+0knz6tBdjKWmNmY+8Cm2PsqHWLKJqVa5WEmLMu9Zinpww4/gkxGW3jpY4iHFQDSA57e0XqThi2zInlmivLzh/1wqR45ERIj6wvX/y3H6Axlm/KGkyxngK1jYYjhpZ9+FR8LDHwU0tBuGVQuBzmt0bShVhoT/Rzp5bCelPlHiFHPTM3A1BoQ4ho2AbYANwd8cxXogZR2giyW8n8XRSSKgTIDxpiN8gpiPMLwPvEN31OlfBTAZR1RR1U7tU/tAqPjiZ4+SKwNVXB29GsKkwBV7wJ8Ohn5NMGyyZRHrVI3KbIwvP7FzSwuVcRvuuM/1aVpShkO28Jcal1hEePDdgKl1indmaxig+NHmheNe/CJ0HMyKIJkj1n87Bg7/IUb92/ZXHgRoSM/s3pKiAycjBGdQ2ArYwo6PbIawDkiks/Ehz/uswYuBH7ckHrYASjvIF2A+RqkPgHcxfGABQ/GgrgSwNHouvLMZnHEqjJ0OyUTn4zxt189T29raRMPqCsVYO9/CicBIMO0oEWpLhecmhex9XYoLfxBlnyU8f3l5ml8HLWkDA1UnEoO4n7+GRYsqcjLt6kY0iwvjE9qdTJYRsYiMRNgGbTYjwiYIG2FkaAHo54vNssR6NAVvHKYOUZPxzYcIH2B4G1una+WwR2ixzzRsPt68CYz5/WlMO/9G0oPbrGepjxWvr/W1NQogfZEcxWWLj+POph9DOAQvMgNPUhg8K1ZaGjEtjUUGRA1hCpNsRSSGmT0FI4IkyiDIYebPhJy2+lw6immcjWlvw2hQlEE2ZaM8lIcMHol37G9BaSTbgITliOehdj0AHU3A7M8xc6djXnzE3mwuhZkzrW/s+oDScioUKyeyIwoc4c4pVJYIC1oMR9+ZJszC6Nrer9CWNOgGQ6rSUNdmreVDKouV8QwmMYrWOYeSnncXKgphFirGgyRAct0p4VFgD2Af8PZFMZKY31lP0LQizAAzG00TSqUwZJ3OFsOYBLY6yDBgNNZ6PhjFdzuUjKiZBvIEquRRkP9hCFe4X7VYsBTx4ZEdLWOdMl0fV9sMY2fYMLulBtnbBR3ZFkwOY4ThNfCfDwMmzdOMqVVUJLq+01wIiQgcuJldT9rAkx8H9C8XdKf7UGgNnjqASNmFaJndoewJvehYZiDK2xdR38Po7yFS3gGKCmCvDpgGZgFIC9YjkcN6LWIYU4pILTASZUag1TjEjEPMDwuWcfMm8CRGHkXMRysFMHkhDFhE7as7E1vcn1xlMypXKCsfxtOUTVkHvhwDYxZZZj0TWwLQC0j4U0QDpg0RRW25cP5jWabO0hy/x9KyzPegzIObXsrRmIQB5UK/fsJu69oz17UaPpilqSm1m5KoLEgE3XAMrVMsUNIhRCugdN2uSTaMM6L4pRNQ0f2IhHtjZCdAlvDIhljKkWlg6hHVBmQxBJbynzhalyEyCG3GIDIQ2AytNyMS/amdV7odUc9j1BMgT2D0vJXi5jbAkEXw6Th4bYIdryXHEGx46sgWu3aWAhEAcmTH+SriQlPKcNTf0oRJw9gBqhvQUgBKxUA+3wJdmACGNOiBRPWhhPIXe7zCxtp2Z8Uy+YN2wbAvIt/HMB4lBe+NlU1JcLIN04ioFIaMk9RRwjCBkkqQocAYkP5Af3x2tHPcAxPMw/Ak8DjCsxhSK8UQNHAR3vwhjLnoNKaefz2ZPrDU1/ra6q8zelbDnpwcxRX1x3Bn45EQDILIXPzoZBQK05vVWtz+EmQKBdXyOUu+R7cyNZd1OlBgQ51zWUyy3RriYgaTakRMiIzeANEhMmETK2v2Px4khtGN8PoLGN+gn/8X5vNJkEnaa/cBpb7W7aRfORX2dsSYMeDqQCuBVBaqEkIqZ8guQ5TaoGrh8mNiHLJVhBmLNRc/keXDOZphVeJCvAJMLkak7Pv4w+/Ci0K6yeZZSFH5cO2UC2M2JxI5HjE/JmsqUMp5LdQCdO5FhLfAmwgylaxZiE+yowp1d51lvUmlCIMQxqLZCGO2RGRXVDgGvNOIDTgNE9Yj5h7gDuCTFXLZaaeQD26wRVl7Ok0m2p1Q2ttZpQtoMpODQRVCImIFzpItT+Kw+UiPXZ0CftdrOd75MCTaXyiPQ3lcnMcPIIlIDbHo7hh1p72ui4zTZol5ZiIY2RcxJ2L4Hp6y9MdhAOhJKPUiGXmfqP4UkZkgdeTDgXqb0Eaq8RhKhvVQbEyEbTBsD942mHAbhIuAySC3A/eA+eqeJiPWy1fZTPmnG0Aq1pm2WXu2MOjghVan7VIJNyDsRcGNYMfDEyirlO7KrqMNDKkShlZDQ7thaJVi0+FWxXxvZsiMes2IGlVQxgMQbxdiw4ZhmIPyLL1zVxGkQg3CjzHhiZSO2tBNGEBl0OZthFcQ+QhjPgOZh5j6HtdNfu2kMx6RWH+UjMAzG6DZBMzOwKYYvT8S2Z+IAtRz6OBW4FGW8L0tdwuVJeSoDtwG290Ciiy9awgQmu+Q1ZsgYjMElbI5R+VxobFcupRtvoJ0zpDKGkqiQnlCoEF30h0Wt5miPguduWkfhL90iAtjIN3lza6P8Y7ByE/wIgMwofNkSwNGvYQK3sTwMXhTELMApK0jzFG6mEtG8t7YBJqBCGOADUFvjs7uikRGIHIccByGdhT/QHEroXljpYClBYNZ56LTmHb+9aSHtBFb0Lc197W+tloCpAiYnHDLwkM4tf5iwtxgYCF+/HPEKL6xQmkijvDB6hqmrdGqA6lm0ArxfMi0w+BqvANOQOtm2HYP1LwGaJqPWTiH8J3nMZ++BY31fUCpry2hCKzwxBZAf8e5pnIdFmdPuQrwyxixURw2NLqfx/pD4nzv2hR1rYbKhAuwCsEr3YI2iRLqLLEqiERs4c280uGX/QjUeRizBZ7TTEzuXbzIg+Qyz2Fi1ptgAhsru/xx+O3AVJCpGP2MU349jNkExZ7o8DCETRDOBM7EqNcRdRmax5fwwixfU/YyDooun4CL8R08Ywv75scn6kFK0e09KYHWjGHfjQrjUp4QbjolTkvKcO0LOQINFfH8OZzil90GMXd2eCtVJ+aucox3KuKdgWKg8xjlwHuCzOKHMdH/YSKzSHgrkgHWiNBIyEQMDxEXMJTTXrcNkYq98aKHYfR6GK5CuAq8+xFzKTaU8quBJbCUyOXd1YXKh7l1OT7rYcy4ohKltkW9giLb7bWN7d/GpGGv9ZVbJ/C/zzW50Crsec+FCbPglRLvvxVKzSGbdJY7RZGiPQ5jfoXwU5TKx4Y1oMMHgCdR5lWMNLswya8iKkJs6d4FwNsFoChDMWYXwtx+eJH9weyBkT2QeD0muAHhOgwNKySijDPeLNfYGlDed1AeGJPt+MxTVmkIu5FtVSXC9MWGFyZrvr+xx6Fb+GQvKGG7deygTq3TPDUxZEB5Hgjb3tRsglAJNIO266czuN4T5DxEdkGLHfts02d4/v34iWcIwvdAQmugkGWLFuj8fQqYYV/yAiYHmcUQG7w+SnbHmEMxbI+YnxGVnxHGJ2K4EuHvfNUVWwSWxlx0OtPOv470kDbUnL7tua/1tW9WN+ykQ6BD4W+LDuDKxp/zRdu2EF+AF/sClYuCURhk9aWdCQMru1NJTOMMTNgMXhQZMgoZMx78KOagY2HuFLjjWvS8KTYA55N31uph7nPeLwsCNzZWdIVeQRvo3LrIcmbiaudiLYvZ/7ekrfL93iyrfQwsF/Zc32dxm+mo6WNzgEaRKBlJaQxU2ikrApjDwJtOrPYhxN8CYSE6uBSt18HLbYXoP4L6KG9x6FBeV4ZAMYSIvI/Rl6PNpoisjzFXgqnHyHb45Y9RXvoFEfb/SknSHSDQ5VQs36sMMaPdOZZdjrVmYHClYr9NCgN70BY+P985wi+/F+WKH8WobzNdKIvroV34j+64XALDJUA9KvIHjAwkDN9HgmNB98d4BxIm78IEsxDFct5p9+NSOEcrQftzGHMWIkOAXVE8iKAx3uEIE8E8DWzwla/nWU2XdgOpZXwlDeTMOBRRIPuVrmsMhKGw8/jCOL07K6QsJp3HRnIW4GQm4GUhO8+uXQx4JWPxy/+FDr9AOBbwER4DvofRtWBOAXnCKvCrpM3FmPsIw0OBAQT6KFBvOfKOC0DVIepPjsjjq28JOWPpu7Phsr9CvZ7zhi77qo35tpD2BQ9bb1giCifsGGHDIXZy3/1qwKSZmn7lUnRWWyLaMNKCp/wXGlB7AhMR8wyYXTBhI4qr0ZmNSM5eH91+Mb73NiYPVlYSrbiAW4+TMFyPZgdsrtavgdl43oYouRtbGvuYr3ydDrA0iNG/P534vFIyg5xD2tDX+lpfK95nYlDuw2gpMLOsEBhSFOiRfHv+Ja85IzWIfWbeznGz/sUXmY3wozPwVXLNVbVFLHhqb8E0LMQsmA2zp0JFNf6ZV+Pf/Dzenx7Ev+Ih1OGnWMrytbCtGo+SrKAGtzrV+jEaJArRshXcjQwE6QHWc7SMIWYGiEdsnst1L+RYf7DiXx8EPPRYlh/tHeGhk23WdWXCdniBDCAE8SA1mGj0S0IfAr0dsfit6Mz6ztr7KcmFF+PHH0KVhp3vaRX2v+mkn3yGmF8hkd8RtB6GivyWeOk4iD5MLvsBimMJgw+WOT86TzDhYyXj8rUKNDXL9egiUN+m2XN9n3UHWkk4tU7z/Gchh27lU5UQDt/K5y8v5pi6SDOgojhErBbBx5BntTgRkT+BlNp+Ch4DuYRs9m3iYofTYP/KKqzpo3w6SAYML+LzIkZOIwhOQ+QXoPYCsxci92HMmaAXL/dS19i0ErUcxwv9O8D2V2mpHNSWwVYj7VU/mqP5dJ6mplS6pHoPzeBCciIVmOwVRCt+jopAkMog+gYkvAYT+Zpt+h3GkBaM3APcA2wC/BY4COWdRYJTMZxLyNXLNU/yOW8lJRCGyxlurPvbkI7l+E0uBE8JJ+xsd9e2jOGyp3Lsv4nPd0YrfvG9CM9+HjJtsaZ/WX6cAquqmCEgH7suWR+/6jZQ27rwxemE2cswmXuJVKTsc7mM6q9va5mFyGUYuQxtfoDiQgybA7cj8lsMJ2B4fvnXjoJBC/EXDGTM78/g819fS2aTdlw2FWt8Qd6+1te+qlh0S5wAvkyN4NmmnQmzGXSY4QD1JJWSY6CyEr0ptIIkuYSNqCN0TlktCo+O6JR5uf480rwrcXJEI4ZsRri95WAWhdXEJU1cUkzNbE5DdjBe7BM8BUartc+G4XnQ3oxpb8W0RSEKsun2eHv+ALXv0ZhP3sbMnYL+x02QTfcBpa7P6MG8JkNTEiLL6T2x8eGG4dVCSUy6zAn5+pGSi033WDFCIwFRPia3HBqisVZXY+Dq53O0ZTQDyhXV63iIL0sDS1OkwQMtk+soGw3RqvvxzWH22jIFY36B+I8SZsHzXU7RN9jX4mcJkncTLbubXPpQTO6PRBKb4en3yVbcTiZyEtosfwGbUJZvLYhZvvWgxCp7w2sKF7r4sRx33Z0muKCEU3aN4CkYUCZMnGs97oWhyqAI8BiP5j8Y1nca+jMYzsSEk1EOFH3Tyo+ROsidD5ErwPwKOA/CI0AdArHT0OaWLokOugM9MSyV+7L+xgLgCKH5aiheCdS3GbYZ47G+81a8+HlAU8owoFy6CQ2z9EHRysMxkVuRSClh2hC0Xo1XehHo5gJr4jeoHNge+Qg4GGEdjPkzsB/Cn/HUqaAPB/P2MvdaR7igWU6DlYku90RtThlG1AgHb2XX3b/fD/nDn1J8clCUR89IUJEQdl/P471nlg6/wzQ6MH8t+KcTiUGYW4jwK4S7CrT5qwFy8OQx2ngMz3yXMq4l8NbH6OcQ8xjCURialk+ueTBoEd7CQYy+9AySF18LO7VDI5a0vA8w9bVvQ1MOyDgC/yeaduKLYBSPp3fgrZYdac+NAT+HUobLqyczWM/g+6knGenNYs/If0kAo/JeohjopEIpzTtt6/FMemeGl9Yzp7kfd7QfiE+GZFjLnGADu8BK49CYBj9d0BGNh+c3EYlOw6z1HP4uBl6JjVZfvACTaYTqAag9DwPfw9v3CPSrz2KmTcRM+wTz+ScFfcYs96XWMqDUloYd1vEYVg3J3PI9pBJrYXxvlqa+zRBfDdx4omx6SHYFC00aQHS7ZUdajlmSz40Z2U/I5DwiHsxpMkRVLxejgepNvosx/0LLBBRpAn0uObmWeD4XRLHSQutWtHNEgYpCpvlByD6IX/lrgvaLiVUfi9IHYMKDMLy47H1tConey9aSIO3Y2lDLNz7xItCa0QYGKFLBEsOxlOLfQMCZRLjastnoKRiORczLq5+m03E/7cD5YG4AfR3iH4r2b0aCI/A4mGWlFjduXPRyJZG1Fm2Py2exELHeiq1HFxbN2zM0vupqfoi7iocxf8av+T9MADrzOEHqJHINcygtL6KJXp32LplKLrc/mK2Jxe8g1OuDegv01QhnLfMyF7EFYcNgebxKLct9v5kcVJcINa7YdnPKwBAhUIWLVpbQEWZaDGKRjRGuBbYm1ODpS/DlfML8gMpqItso9nQ/jycbkG47Dj/+Z7zYD9CZBWCOwph/IHrZp1TowcCFJBqriZ/9a/je63DAi7BRu62W1geY+traqp97WJrswPByyxbc27YfTwQ7U9e+PrlsFUSbgWai8Ul2i9YlLGQsC80YPmzfj4jXQqJiFuNTk9g/+iQldR6e53Fr049o0OUkM+U0q82gn4K5LZBoAe0hKkMk8gWGKHgJiKRQnpUz2kXw23xz79s5LqKgrQXT3ASeIBWVqP1OhNE16PfeRN54Fdl4O7SXAwXSBER0h3g37l8VGsLSKCpQaN1IWJVDwm82dHHlAiVtoL7dcNyOfqfk9uVtP7o5zeT5mhH95BsPw8tvNt7KKI8hs5f7eSKeVSBmNxhqy4X+ZdLL/q+xycZlGLnO7apPgRyJkYbVerEZYz13yoOAP6DV39DB/Sh2RvgfmssxnLdMm784oZVdZuWjEaUWolTtV5hzhR/EXOhazF/yfqRjfAxJFLsgfBdtwJgLEHNR55BVs3TfKN+GEBn9TStAi4DD0OEtGO4l6u2INrPQHILikWW3EmnLtrZMzyLzHCNhhOVleAtCiPnC9o4kYG6j4Z0Zmn6lS9K3590QKQxnIXiY7GLgGIKWx2x9ncjqnw9ieAvYAAnPwagrQf4Pz+yGMT8Epi3TOvQ8oIO8YtnGx3gss4stDx5U0QYYi1iUVrx2PLVkunQaiCDyV3se701ybYdhZCbxOASr6eB0LGsBnb0NkfvJpe/AKz0EeBDf+z6hd9Ryza3Qg6oWJBWDe/aBp7ezgGn/l2Djtj7A1NfWIiXcmcgE/te+FX+vP4AnkjuyiHUIs/2htB7PbyIqc9CejwnAGA8R7RTdBoQM4s3CqDgtMpR3g6G8qw+GlsCupWgjaBBZiB/7BLwKJNqK8SwZkFW7VN9iWhZDmwDtLZBNolvmIYNGIvuvAy2tSGUCowxSLhANOwKsbP8aW+uzPIbkPNB10C8HwdoElPIW/NwKhnFpvbLouFdiWwkDZfIU2Msx4Ra2GDYeprjlyCibDlec81CWiROztI4rmC0C7Szjol11jThGFKINmGMR+dsKo0XxwU+Ab+wrr+QYscqUSYNXhuXtb7cKpV8Kut2G9X2V8RTmA7sg5jSQ6zByLphtEfZBdw4v7hbgRv2uCmN2qXZgzBcYs8FyqxbFulxrxurxbenO35sOJTwCxG0ekJkK/BD0x0vPL5cv4pdDLAYSI5XNIMoj7te6gpRRoNXm0EUSjjnRs8VLg5TzDCRcRF/GjlPeQyo+mJT9v5+wzrTliW60a/1/ICMJwjsROQJRD2PUZejg18sELRXLE7r2KZgmoGq5ZVJjytbx2XqMXTNvTg+Z32wYWbMkSYDBBmLYvN9QHsXjMIxJ2f5aQzbI/FpT4VWE6lHg38AmroDtfghPLpsY8m2c/rKsXeGj4mqsy2lecGsnDWQMrSmzBMAoPmcCxHPkHL8i4l3ZceBXwUhGg1dqk5CDJOgcSAz8sgITqWDlmlLWiEPWrSH5ioWzPTBhO0HTofgl/0TLvUTKfoIEW2By34XI/GXfKwViWRixwNLu37MPPL0t7PUGHPgybNhq/cB9gKmvrYktCoH2WJTpx+PB7vy96bu8ZA6HugT4i/BKFxKVOrSKgM4Dmd70uACfJlBZjCxCRTWiFVoJngghaQxlfUtlpaGMiAVNLSkLgiRlh6FFMNFwiYABB5R0FBN4oJvAX9uAUrFFcqWY31YTa4Z24G3FTcmvIZJyCfvJZfpFS9oWytxzfavk7TBWcXfasMnwwsxpSRmU0hjjW5BkhEhkDiq7I1k9A+MVLPheiVWwvQT48c7PZELwohApBz/m8pZy4JWRyrYwNzkdL+LZWaOtAhWakIRXwoDEIGa2TSXhJRhaNo5UtpHZbVMYWb4OMRWDMAkq4nj8M2Cy1nukl0HRUFxPLngBiTyHp3ZGhR+h2Qukd+u4OK8Fy+K5kOdBH+h858vuQgyKDh1YJmAMw6sLn7VlDL4y1mdPzIVhPkRGDibaxXQ3oQVI0XLeaHybOxZ9RLVXxoephbTmGji5ejv2LRlHixZGRcfTzCIWtH1JP6+cL7MN3NDwNmf12waN4YaGd8iYkAPL12WQV4onHutEq2kNU4woH01aksxvm8moxDokYv0hnYZotVUKsy10y51sOkBgQDp9JJHIC/iR2wnNecTKxiFy8DLJAc9Z81RvYbZShzFvYLJ7L5fKpxQ0thv2XF9R4eqIvTY1JBMYlMrnJ+VBUhxjfHwfRP6P9tw1KFmDlUsB+BxfNkBzB9r8zBaqNWcC1/YIafL03lpZj5yK9Cz/DG+gTCPo6mWSbQaIKEhmbAheLAJj+gsEMLBCOoEnk7cAEAcURjchek9M+M6y7RfOU+2XQaTKGeI8UK1AjEWpxdQnFzGqdB0SiQG0ZeqY1z6FiBTNyTAEpQgIqYxWUu5VoNGUxvpD0AJhzq4bNORSzgjh9Tw2KgJGHiJMv4bIM/glG6FTkzCyN+g3lyu80wjEiwDTvfvAs9vCXq/D/q/Chi3Ww9S4+m2xfa2vdZILXkEzfatxM85pPINXzLYobyy6PYmqmo0XyzqbY4Dpq3LT19ZIoFQshC9+IscjHwZUl0BNqXDzkTGqS4SP52hOvT9Ddal0qsjuKZhVrxlYIasF+10+3yXiu41vRe5JJqHNC4S5fZdZ2etXCu/O0CxsMQysEI7eLsLmN3isO8j+NpmFN6blqEz4aJPosP4uWvgTSv0ZlJQBMYiUguczp3kWi4N68OL0y7QxvHK89QRpDdEKdJDmuoXP8L/ULGq9BKAp9xJ8ll7Ms+1Tu75FL8GuZaN5qHkS1V6cY6s35+P0Qp5tm8oOpSP4SfnG/KxqU65teIssAafWbItSJYQYKuMDrVcjTFnwlmvrpuu8T8k1rYefeBQp3Rkv9wGaPeioM9PTXDS2onRPhTStYvgI0ehlaCqWUva6oivXBhIRYfLCwjeXHhDlZ9v7bDbCakmT5msmLwioLo1hTNTlY32BRH5sQaLufA8ikBjK7PaZ/HzGbTzZtjQWfHPhE84urTipYkvezM3h3dS8Tsf8vfmTTv9/sHniUufZu3wcC4I2PkjNZ6+msawXq2Vmch47lI7jxzWb0j8+FN8LINPW+2I33IGYTxDzDH78IEz4GrAbvYXJ5YlEMg29jI8GL/JPvMq9CfGQZSw8ZhzVdb4YcDaAN6eFVJUUgySwuWkevg8trbeQTl1DWT+KmCTX3CYCQfYYtPmAePw6QnMNhMOAc3rfIXxIt0GuoatcoeJ+nkm87Hmi8YMxeumB7KoLK0uEmfWaj+ZovjNaccCmPm9eW8qo2sKFXpmSoyzmYUwCHBlK1P8pBO+Q6yos0LGURirAZCwwUiU0JufTlprP822Tebj+ExSKE2s3oS3McezcJ2jRaX5YMYGfVm7Cn+pf5+XkrG4fdXSkivHRfuREM8QvZ/fEcCJBO9N5j6MqN6DEr6Y2MQjreYpYb7tp62H+Z+cT6I1R8QcQ71C0eQPl74/Io8u9BxYDpmQc7t7XAqY934D9X4MNmq2HqbEPLPW11RAgedCSLeOOhh/yUHo3Xqvf366hqtmIN51IJImWiDu4r/W1NREoGQqJwPn2+cyQ994PkAHCoJhYClmsBfHtD0MyoSFSqyj1XQKxth6UeKT7QoVfu6JhIOtDGHVFK75q80Anb8bX+6K8CKYobsMApVG7dUU9Ier6orZU+LJOc8UzWf58cIyIB1uMLHTw9S+k+XC2Ykz/hGUNNKB4nljkRUSBV0Iym+HKBU/xUbqO95PzmRXaMi/DvAR7No8laaBVZ/hB5Rj+3fI5z7ZOX66nqg9TPNRsEycbwzR/XPx6x3evts/i1fZZnLjg8Y7P/rj4DTaODySLZphfzshoLYfFB1FdOowx0X7W3WqWYK0SBTrTQujtgl9xDwRHIsGriOwOvNLjnIwqq6wk6x39dTctF8zFDLyPWNVJ6IzpiDnKW9fj7rdR34bTaQNDqoT/Tgq45eUcJ+4UobpU2Kq0IMUveSJNfVuUcQOjhE6BVHIronLEXUFOE7pxi0KkhI+bP+GHs//B1Fxjj/0eormh5e2vPBufav2y4/0zrVN4pnUKAA8nZ3F23X/Zp3QMfx1zGENLRkLbjG60XVMU6sU7KNYjF76OsB2YN4CdsLbs7oFW1IO2hZBcbD2aXY5jABK/h5rNzyPijSMM2zsmhzaGaBGhRsy3YyMCTUnDuoNUh0f2w9maLxcaasqkCP6WAKojRy4Wux4xEPcseNOKNT5uyXonricMZmLMIyjvbAwx4PQeQabyoaQU2htBwu7Bkg5AcTNScjBax5CieleGQmFgT9m8S63tepqXhcuezvKfk+IIdIRHAtzwvwyvfmkY078EkyfZMG9gzKOgLMOqaHtPkcoOltUkAR80TeSt9GwGx/pTqgN+sfB5pgStnW754bbPOv3/3y2f8e+Wz3rtyum5Jqbnmjr+f2/Txx3vf1f3AkP8Cv42ZD8mZet4rX0mlw3dm7HR0RAJrCyKeuBlIdeaNwJZGZBNH0YiOhsTnk1p1SNk04eQafvnVxtvgUQGRjrAdO++8Nw2sMebsP8bMKHRmoKa+gBTX1sNAJIPbZkSbmo5hIvbTqW1YTOItCL+IjzJ2PrQ4vdN1r62FgAlJdZi215UE/LwHSPc936AaYTd9/TpV25n+roDFX8/O84fn80xu9HQkjKk0taC6a1mi0F5NnSssbFzPspXApLmcaoTjwPftyZHFxNWmRCemxQQaMO8JkN71lAStcnmI/spbn81YGGL4bCtfGrLhMak4ZEPcjz4LgytLrFhNM6amlEXE62x77NVHDf7eu5v/WSp25kTprijyPPwRNsXX0t3Nuo0LyVndvrsj0B/v4yt/Ep+N/S7bFO+IaRndc4BEOVC93I/QQft+LETIfscRu2I4R2bROhycIoFqgltOCHaehdUd8qeBoLLiAWHg1QB7RiEmG+9m3e/mWNMreK1qZqSaJ6lEfpXCOf+O8vEeZp9NvSoKhHmNhn++kqGV7/0GDsgRhgaRAlS8jEBlmRDuRwQbVwBu1Iun/Mw5y16frWY9k+2T2ODSX/kmkH7cPTA3SDXbvM4es5ZWYRhC+AlhM0QngN2BdJdhnqZ0K6v0vUt8UZP6yswATkuIarvAld81iBUJaxn4oF3ckQ9YdI8TXWJHTNtoF+p8MLkkPI4/OfDEKUg6hlH5JBwIMngRYVc8lpIfUrcg1yjC9OKOnIDWGO9SyKueGDuURS7g/886NOcDDq729/pnM15qxkF5HrL03qBdPAAcBiWdMEutH6lwutTQypisKDV0JqGsrgNWR3VT3j+s5Ddr05z4k4+w6uF1hQ8/kmWu97QDKkqQYmgtfM4q9+Tc88iBsIouTDg5eYP6FfSj9GqilPmPcJ9XXhQv642L2hhr1n3dvz/0S+/5P7qg3gxPZ1MXPPT+Fj6JyoZF6mBWD/QIQQZXJjnORjTgjYXIeofxMoOwCwjQUpPgGl4PiSvCDDt9zpMaLLepRR95ef72tesV1kNtD2X4IYFh3FZw0k0RzaGaANe5FO8iIZsjLCICamv9bVvZPs061+wABiIdciv2HxUAp/N11y0X5Rf71MwDT//WcjEeZojt7ZKfnELNcxsMEycGzJxrmHSgpD3Z2nC0FoMv3qz8ey+bAm8t1IUjYxTvFakl6wFZTw+HxEQR2iz96lgYauhMWkt4kOrhIhn+0cpq7DNajAYA6UxSOU0YagY0a+EiCeEYYiIRyiXkAx+h1IQ6cf5C//NxS0vrVnoXXmcX7UTvxt2gI31N+3Wqp9ZbJUlVQKE4JfehE79HC2LUbI1EkzDBJZEYsnILKWsQpJppUfvgE3uPhEvejNGB0CmQ1Gb22RI5aCqBAZVSEdukqdsnsWsRk3EExIRaEmFxCJRRtTE0cZgRCCEdMOOZMNXO4ENiYIHB9c/zUMtk1fLMflNv625YPB+RLwSG4YFriCfgkzG1uOKO4tfToEy5aBeAb0JJngKj30sAUgPm6aJ2HwlvweNzYLZh9F6f7ROWsILZUk0FjRbyowB5ZZ22hY0teQy85oM6RzUlNrvA23Ih9sZE+L5HvAp7fM2JcwFHfklRtucPj9meVLCdogPtfhCBaBjhYVt3AMqHPW5cUQebr6JcTjL0IkTNU+CY4ydp+m0vZ4S8PI06o7gRhsIchCJW9ngFbEkKimUMYjFgAyEvu2fTK5gbPAU+PFd0bxgiVfUefjRy3uXf6F9dQeUDeCbYUTNhxj6gZNtUc+S0tS3W9k2pEqI+vb+Rex9z2m0a6siDumcJhsKI2tKiflCoANEfILU1WTDsxZm2ziu4SUadDtVEidpUryYmU2VF6dUIsxdwnO0Orb+XoIdS4ZwQOWm7B4bzJCS4bZvIxlrPND8DuVdhBczmMyOiHnN9nuwYtu0MtAeh/oqGNAI+74Cxz0H/bBclmk7vRaku+fAyWmoikN1CStWWnBNbx5k0vD5HEfM1kVnpTMwYhgMGODAqKz4NbM5aG3qwd5noCJmswVWS7uOKw6bCuNcU/dTrmw+hqb0JqAWI5WL8FUEWgQiIZKNEhIipQESKYVkGl3mo+odG1A8CaGPiXoQgIQ5jKcwgbM7iEbrBFT7SJhBWnIYpTDlEWjLYgSUKSJz0EJIKyZWhlSWIvNbMVFbJ0kA4+WACCTi0NwdPbh0iHKjBeOHGAwq54PSGAf8eg3qNgJeaHmPQoVRgjGC4Mi7fA+T01ACkoxiUj5UtGGMoHIRyyynAsSI5dwSz8oPP4BMBIWxn+fvWys7PXMGUx1HpTVat2CM4JlSG1GgIYwYUAavXTBlMYxkkVSIKU/YkkDagAdCDrI+ujSGREAcmYMpj2IUqIalyRxMnh68LIoKPLSuJ6zJId8wmcPKBUoCLG4zDKtRvHR2gtJuwmjq2+z86FfW9fX2/0ual74IGVazInlKKxcoKWcjXZ56sd0CJQFl9kXJ42BA6zZEVCdJ29Vz58O9Qq3xlEIkgTECRiOeQqJPkFz4fUwaorVcsOhpLmp8d43dh87otzXXDD8SJAPpFsjWW6DkVVhPk/JAuA+lfkwYTibbugW6OUnZBNBdVIQWBWHaege7HUQXAif+n8Cc5Szu1kUlRUqpoYfxMRpfIiAxjNOSvQRk609n/pPX23vxCovGi3Nl+3R+lVm0Wo/HRrEBvDLmeCrjgyC72Cb5e14RUIravJB0znWvV4uKvYMxo/C5hSw/J0r3XiNPQXM7NLUUeXCWHB4DQoJ+/d4mGt2QIJt0W1TP49P5u3zZ20jH2lHxJLnGbUnO+xgv1sWiVZZBkBzEBq+ZQMkAJG2YXCQORn0fFX0M5YMOD0fpBwjpehsQp4GFyt276Vq2WSvxzhjzovvUgqXeZFv++1AblICSBNooTKjxyxTxQc9kZt33vevrX+PPYYr5Zu2pd1+mfE6v2pJza75LefkAyCyweCgSuxLR52BUHZLckrZgFsE6INmVYM3X0JaApnLY7HM47Cn4/rvQH4LpsKAJjN8HlPqA0koGSApSlHB10+Fcvfg4FgfbQDATFWtAQh9dpvGVb6uy9QGlPqC0mgCllXt1AwyoECbODTn1/nS3x53+QIbvX59m8oKu54lSq58lxDgFL1Qr9tIKsgIZ7wlM8CMb26/KAMEY06EwdScBweApCwSNW5H4irDtGcjsZ2m8q7ig7r9rNEgCuLb+LSZMuoDPUnMhPsgpk1gg4/mun7wjCXOvgKyH5/2j03gt+dIaVBz8KvvX6+qVyCuCv8DIdY6prtSuYVO4h+7HR+OJwhBz4+jynDgH5HpUzF5bxewrUsGV6fk9gaQEMBoYzDccoP1JZhGDJ1/B3xY+B4lhS3vuxIWopudb719q7mIyM35ANNGONieiOLPHJ9AGyh3NeXMzJNu6frW1pchldkMHHyN+iXXJoXscn8J32u50WEoz8RUSJMk27IrmY0v/3MUOL7Ji3S9FUc4q6mpiObY/FSmAj3zhZVlFycq5xZCcAc2ToW3q40jkBDdP7we9uQ01TCz9wnlyYyUQL7W5NhFT6MkINhjSKmcvgeztfI7LJts6gKIYIIY2dhPwEipn9JNXzfnX90bXvcg5QXKtAkkAbTrgDw1vssmM61jUMhdMNQQBpFO/JBv+HRXpD9n/kAXaKiFZtuKvtgpbwqE6De9tBGf/Bg6/GG7fGlMGubGQHQy5bl7hECeZ1q6h6GurECCldYxLkiczsu19ftN8Kw2ZAXixL1FeI2L6yBn62urbVj7rnTYwdoDi/rdDpi5Kc9puPuP6C6JgUSv89eUcz00KCQ1se0WSLUYqNhys2GaMxzZjFKP6KSLe6sF4tyRQyisGOVlxiOkpyGb+jXhbEY8+QhAOcQxbaadgSA93ErNWWmch8LicbNt5qCj45XyZms4fGt4o/s362KTtPBn1YuAqbLDFat0mZxvY4csbeWvM6YyN10K2tWCKUQoIDJn5h1A68n1MdF9ig3+LJC/B1z0L7tDYXu5ZwJ+BmC8xcr0DSxrrV+wudi//ebzjOoZW4HDgiaUNAhFmB0kuSc3p7g5GAP8A5jmw9Bpw6jc5HikTcMy8R/k8s4gLB+xNPFoDmXlWlIixXWTcy7L6TYT0kejwP3jRq8G8R0P9K2TTXZtElYCvIRqxHbik98k4S2KYqyMdbEW09B4MhyBexCbUkO1l7XhgYh1ARLy30M0HEWbm4FV9RcEgFvSawHlramwtHhNYQGRCyDZCtMb2U2aRA0MRV3NMLDubVwI6Ce1zIDLQ1sbyNBhHIhOmINtcAKXLYs7vINhxsllC9xJrRVTmVpTegIAzMPH7MO1b0vpxe2GhLCnfXQmB8vEWHXVfR+hplNkYLY8BY/IG9l5kWx7E+jibAyXDLz95+u0X31b30rlOjuWwTIrXAp+vTZvx9KCFbWfezBtDjmaAX2XJZ2KlxxAPJkDZ5lTEb0bN/7llh1yJrbTBei0nD4Zf/gI18R9UbfMeprGyy4EKA0VJRMNek2BwFupY4YjAvraWAiSBrI5wReY4rkufxuJwAkRbEP8zfC9NSFWHh2Utbgqoca9qp0sknJ5Q7vS5PFJ0NVlow/og0+59M7YaWr37vsDImjfidUQn9E291R8o5S2D6/QXPp4TcugtAeUJqxS1pi3jz8h+NicnlYV3p2temBxy3Qs5asuETYcrWtMwqHL1A0sCRA0EsvLOh3oXvFF4uQvRcjaIU7JV3lofFikQObclWWt4mH4D8U5HgnetRVpARbmm+X2WUF++BxwA/NktyrOBl4HH1oRJ2hBm+M60G3h75E8Zm1jHKpfFmqBULCAX/Ajlv47xLsakX8U3L/aYeO6LK5bbW6FKuQHkScRch2FfLENasRoaFq2lfAK7QhTkcrehg7OJJZq71GDF54bMTFq7Z7oe7873Q+DHwFGry5hcUf8m/22bxqtjzyDmV9pcMi22RFhMOa9waMV/qB9GRc8HuQjkDoLshmTTGbxuaid5AgkPUqFz43tLeCLc5qC8LEHqUPzIvWD+DN5YMJGizUK78VFuI0pZY4ECnVmMUefjRW+yfCrLSP1vjAv5TIBugWgVqDhhcg6ioqj4YJ6of5kPUguoVHF8pcjogLuaP+JHFROoUSX8YfErDI9UMMAv5dX2WXiiOLJyI3YtHcWz7dO4oeFtdkuM5urBe/Fl0MC0TCNpnWP/8nFsXLkxBMaGO3jVNvwvTwBougjJEmNJE9IOlIa1bp8W0L7tEeRMfL0pscjO5MLraHzr2A4Z1BWWCXP2mtXfcTKq2/k7CVgH+C3wmw4DQue1YyhUZssCMQvq9AeYqlP+seD5N26re2lv4FzgSnf8mcBHaxtQApgWNHPE4kd5bvy5EI0BuQziHULgTcZLn0hVy4sEPLBKNMvyOrv8ntyK6v/sYEF6l3DWRVbcNx/OuR9+OBNanTmnzzHQ15zentMRLk8fx7XZ06gPJ4A0Id5U511Xazay7jpPczgwFhgvMM7ACMQMlFANE0x/lCkBKQ6W7uUahXA4IxiMSQqmEZgNshCtZyN8iWEqxkxHMaUDRC3TBfraMg/3Ss1RAhsPv7gdmlOGiFNwcmGhwKCnXHXeogmnxH6WzEKuzTByiFBTKmSCFbmTlZujVGwbaJcV8yoZHFFFs8U8sVLw2iDl1+B5R0H4fYRNQfUrmu0ZrCdoqBNGvyS9+CoiFRCJQWoRlIzgi9a5bDT9epZQmX7rFJafuf8/C/wNuH9Nmqw1XhnvjjqB0dFal2eUn0NePl/mN8TkEoz5nGazMVmV7XGMjLPnxHUX3iUn7V36i2VQYwKKYxB2x7CBVbo7WpMbo4FgMniRnUhn3ybMQkmJxae5Blj4vD2fF2N2mGGj5g9pNt26tnbD1rrZG9gDOBk40AHfM4EbgUeBDYCTnOL5D6d0fuiAwY7OivUqVp3ZxlmmKoA3gI2ddWsroNL1yNvATOD93sTtVqUjeGPIsXieK0RspABsROydGA06BYTP4Vd/l8y8G5HwFCI13Xsk8gQZ8xYVcnfyQAWB2korT/AgZiAbgi7blyiHY8x2WA9c8aa2AGNiQDUq8haZxbtiVIr4INB1kMuCKrPeMckH94vLiUvYOSYJkJDAryCbXUBJ+Qjerf+Uuxrf5Z7mTxgdrWSf0vH8seF1siZc4fleoiIERnc61/FVm7FFdCAvpOcw3Ctn+7IRHFg+gZTOEi8ZigQaci2Wwl632ESTQEGbeyaJFIFCAzoLoUBpZh1KY5+QCxKY1MFI9qGutwMpjKdfAybWPVASXVhHoalAyU8Qsx+GzYHaoiNDYD4wGMHDmKuR+FlkNZvNuoEPMwuOBE7AUs0D/N3N0WvW1o354mH78dvRP3bFbAMIFv2UrL4TrZoJMxMIs/N7YZ9ctYowwKIqKx93/RBO+C/s1ATTKOY7XLtbX45Sl1tmVke4Knssf0yfTpOeANKMSH3h4X0PWpJEWlOEsUp0utXm+mhZ/XOUfFcbLZEYJM2pLcSTLQ2ymTFsINZz/s3MfBvlP88oMxExEyWIvGPEvCMqmNqXo7TibeV7lOY3G07fLcJ+m/rUtS7fMo149nXBo1k+mqPpX776eZVg5XqV8pYDO0saMHINJriGsL2UaM166HAAni/45h1y4ZWgjiYSexStriISd9LSKT1enGubPyLb9TIq9oSUOOstwM/d6xHgAvfZnk4pD7Hksec5MX850N/ZDV8GrnNejjeAL4HdHZC7G9gBuAiYA/wf1mV8rLvWW9gQsmOxnq5PgAnAbW5Ovo4N6FjCs9TGy7npjK5dB1LNRTIptH4ygksxpXsCOxHLXIbJ/QIV73630MYp8gmbIG16jR/5DDHn2LonDMTo8fhSiTJNhNQThA/jlQwkkjgLFb5NGAPdkCcgWMIjEuUvmVk9gSToHOKn3FiMBi4GnnF/nwKOcADoM+BIoAq4GZjqwHGNU0Q/cwDrDWCI+3u3+/sw8IA776cOeJ3Q21b7Tvssbmp5jVOH7AvhfFcTSjrfveDCvfwTkdQXRKpOxjOPIt4zlsVOupmxCagoh7oGiEV7GJqO0IMnEHmCjBYUY/G8kfhlpZjMp+RaJ+BFHwWBuHccSqWWKClcdG0Nfgn4pXzeNpW7Wr/AFw8lEWq8GP/LLObJtsmc1m8r/t40ifmOZe3DdJoP0wtXmlhI6txSn93a9AG3Fv3/uqa3iSkfD+EnVZswRsr5ccX6VHq1xCOVFsj4HsS7G8aEm13+VFqmn4Ly7yBecQOSewEtDV2PvoBXaUGWCbsnd+jcWoC/IPIXDAkw6yEyECSKMa9j9Gn4cj6hvMMMdRYD4vw18wwfZhYUqYidbnqxM/AdBWzr5MspTq7tCFyKVdvPdEaM/sDvnNU3BP4D3AcMw4Yh9wd+j63JlsB6r77j5FQAXIb1Yq2DDaNtwnq53gTOcPd3EbCJW6e/tpZfjsZ61t4GNgdGOoPKycAHzkDxV2fEmOHkKL+b8yhbM5w9yraCdB3AXcTYi6gcjvGvQ9TB37hFfkgSshF4dHd4fzM48TE44i0Y4LxLAX2U498iD1JKx7k6fTSXZ8+gNVwPpAVR05ZA12tAy4uyfNi3JdupwcjOov1dCWVbWrOboZSXV0/lm75fMSBmiGgZgsieqMDek5EpBl4z8CLwP2CmJRWSgt7Z175moGSwiHL9wYqNh351EVkRF5LZ1bPHOqLozcrJVeq+tQPv2UAugUywOb5/NCaEujlnExgX/jIAymLgV/J5ajq3Nb21rOef6zwWF7oN/3KnZFwKnOg2/AsdGPoP1v31E3fsVm6jf9Ap4rPdBn+T80TcDdwO/AvYDrjLHX8ucINTwK8C7sDWXDnZ/TZwx5zWFVACOHXuY2waqWGT+DCb99HJHKGB3P/hl79HaclZeHPuIpj0MSraw3iGkE5AdLQb2GX2BCzEYyEZgTaByvAcYmXjySx+lcaJNyICgQflG9icDl2EHCLlfJZt4qb0vOWdE/XY+luzsV7CCuBgpzReig1FOg6Y7rxIm7kZuxDrkg+dQpZ147+R80b9wwGkF4FbHHD9qRvnD51i1207beGzeIFwUukhEDRbwoAltw+JQsA0SoJzqfKuIqcvQzc+Q2ktHUWouxIoQ2ptmGRdU+/lAqRjlzMo/0tEf0n6XUgHULLhdSiBIHsRyXAiJh+NF3ZW8o2GaA2NYRv/N+dJ7mqb2u3l/rT4rW9cHOVMSC60/XdDvb2fsxY/jwDPTziW3YZtZxXt3rwP4oMf/I107GCC7N6E5jyUOYeo6T6yzlN2emlZXst1CvjAbtQhIMNBfoUGcsEvqYgxTy/i5LoXel5/di1c6eTVhW59nIv1lj/igMl9wL7OkHCok3M/cEaa+9yxLQ4E/Q0bOnMxsD3Wc/U4NmzwHWc8eNyBndOdXDvBAayrnBHoDgem8tc/yq2tt929VjqZucgBrEfd+v011kPWUQX6mLl38UG/AdRKHNJZqFZnEw8PQHkHoaJ7gHnuGw+viQMbLIKWErjweHhnAhz5FGy90EqNhj6wtLYDpDZdyg3pn3Bp5nTa9IQ1FyB1PJdjlQvMOBH2I1T7OONLhMBRQRrNN+bR7XLfk+4yp8cCY8XwU2vU4kMT+E8h5mEnk/ra1w6UlkTkK4SQV/Oeizm1fpUBspztA1dtnhx/BoGAX9Hc/CVhYBWURAhlAhLh+oXPktWZZe3hiANKfwXudNbZnYq+/5NTBA52m7s4ZeImZ1G902ma7cACYFNgHDacb98iq+poYH+nDIxz5/8C+CU2rOw3zhJ7HpbZLYJNXuyytYUBO067i49H/pxRkUrINBWBJQW6+X2EKzDDfoUquRCaf2gTjXuqzTMfwjLwx9iaTT1LpEISZRjasFLUCFB/QHxom/cL6j604Vr4EBsD0TLwIzaZ34tzU9sUfpWe11NuUk8tKOofj3y+mv1b5tSS912fz3fjsQ3Ww/SlO64JWzllSzeeYdH5cOrNSDc36h1AntvTTZ1S/yyP10/n2MiW/LB6NwjqLflAcb8HQMz8EU8fSmC2xIsej5hbu1/rjnJ7QA20tkMqY/uxp/ERZa1lOgKZjyH1PpRs+BOiZXsTtnyJiVxCNgRVbhV9k4+V1xawRSpo1yl2nP0An+aa11jBboDdJ9/Ou2UlbFE5ClJ1Pa8BDJRVQJZfEpq9UXI2vrkLxcTelSVtw/uWpSmxoX86LFCO6/APqFgML34DKv0iQ2p4buEHhEGutysPAf7p5mkb8COsh3oa8AtsWOn17vgqZ1G9GpjiDDTjsAlbBzlD0LbAIcB6wFnOcJDEen5uc8ajm7Ae8T84g0MbNjR2qFM8znFr8D0HmBZhPbuVwC7Af4GJDmit68BSPXCJM2J0tDmmjSuD57ly0CGQS4Mx80irs/HNX9DBpchqAJTy67q0Fca1woubw3+3giOfhJOfhKHG9sCKltXoa6sdQGrR5dyU/jEXZc8gGa4FAAkw6FFI4nDJ6UOkvn1T40ln70vH3zU0v0rLpqLVpog5zyCzrBHc3OcMQX15TV8LUHI0kMxt6r67352heWNaSFWJMMQVVc0X7ox4luyhNW1IRFffUdNYj5IvK2kDkM4viVjqZR04W77+EZ6/Mzr8gqxcSf+xBTlkbHX6L7KzuK3h/eXRozynJOQp1+qKOlyKYKBX0CQ7nrTUQcUQe4f9saF2tzvlIV606U+nkEtwEHC8UyA+K7qfiiIFvcYBsalYr8lSD9VqAi5teo1bh/0IolEb/tPRKgFzCbmGo/FqDiS+1XfJ1T+P8nvuDhOArgfprjiIFCnUgVX0tLb5MWX+L5CoT7LhJnIVb1N7UOFn6RRE01AyiJtn/5O7G97iDbNCCNsrAjSBG4Nil1k1lh3vR84K9i+stykFjHJj14gNs7wIG3a32RJzY7ATnD92Y3opNoSohx40PMkXPJn7gutLGjh12F6WCj/X3JnqWgEpfgfeU6iK82lO/g1F0OO+qhT0q4b6eluUs8uxdODVZFweZBq8UVCxPkS9CwlaQAXn4sVytk6SC1c1RV0aKac93cjWazhIKh7JiyY+ySODj3ByqzcjSha0nkii5HL86LkYziWjjlw2paCXFGXjjBWZDLSl3P1oiMW2oqLySLLtSXL1F6OiEET4X3LGslzQUAghbnML12BJUC51wKayaOblw48T7v9RZzjIl7JocnItS8GLeqP7G3XnyhNS7Accg/XK/hfr4VofuMetpylOhlW54491a7GlSIaWLLEX3+/k4jXYkFquanqFfiWV/GrY/pBeBMiN6PBEwmArRI5Cyd2r1ZwbWg+ZKNy/N7y9MZz1d9h5ZiHDto/sYc0GSApawjJuSh/BxdnTaQ/XXxsAUrndL81xRthesNUmOrxGa1OImnSS0SOAM0TkDJDPDNyJcC+Gedag1TflVw1QAhhWI1z+dI5HPwo4ersIP9zMp6RIjxtcJaQDw1XP5fhkis0OK61WlMdtQr4B+pUKAyuEcDWvZhc1kPsKNZ8MS5c913mCLpfP4pcWAIDIr9EGFBdTZpa2DPsRXk8vIrNiT7MErdgync7DhoHt4Y5/ARvX/3kXaOMAp3Sc5yyr/bqZjxksG18F8CQ2/Gv2kgfe1vQBP635DjuUjbXKeOfWBuZiwuwNkDgXVfV8z2hWQAInGLvrGWMZxvJj4mGLgRo1ntA/HXKgvKuoGVjAkwKoGGkMh37+Jx5tnby8YxJxwCevqNU6EHmY65cJ2ByJrbHhjuu7Y1LYTIH+FJjB/uyA0pXunCOweUn70pGokqdDI4XN5dgOa11/fHlu+rQZT3PpnJd4fPSxbFG1KSTnWeBSKLL6NEo9C2ZPvOgptJlr7Rj01BMlts9z8xxpRHGBrHwx16QFA76yhgyrH59IGB+D4kXw/o0EdHYF52zXxsvBL2OPGU+vHSDJtUdTU/lZwxP8bcRPLS35sogBkWsIzakgR2D0tR3WxmWyvRTlK0nnIbJjZKxBLF+cOeqdbcHRvEtp/mgRkQoWa839TZ8s76OqvAnLzd8mbL7RS+77/kVanHRhAck/hCoCXF21+diwvOuxOU8pd82Ik12T3Wd5MpEZWO/udGyo8uk9dOAz2NDlO91v3gS4vu5lTi4dS3mkDII0KHURXslDGPMbjL4Hs5pZFCNpGJyGedXw87Phx0/BKU/DIG1jD/rA0hoJkFrDUv6SdCF24QRQazBAssafjcXIzzHyYyNUFvCQLj7m29EME0S4AuEP+DxKEP4Fw3/7XEyrCih5AlUJeHuG5sXP01z+lGK/TT2O3DrC+oMVQ6uEc/aMcs6eUV7+IuRvrwc8OTFkQaOmX4UwsFwQYbUHSXmvUiTouTJIt9ZV7SiUA0t3rTV4YRGQyr+J7If4m0P2U1Rw79KL14Aq4b6elXDTxcZfrMLggEmxF2lK0ZO203VAZNoBnuOdFXUDpzAERcp3hfvsB04xvx2b6ttVPaASrLfjL9hQrw2A72JzB5ZqD7dMYofqLbrWaUT9lTD7K3Rqd1T1jkj8ld4XvVjF2aSXho559jsiS0LLkxABE14H4fQOS5RX2sGWdtmcf30VkIRTmu5z76diQ35edMDlQWx4UTM2j2geMIgC5fsrXQDMDNZSPROb5N6MVV1ed98/5Pq9AZundLW71mXLe+MLghTnzHuCK8I04xLDqYrVOFr3PCAyV4DZE9Fn0+5dj/F0z5Y7A1RCRQBeu6V08n0rwoyxBYgVOFYP9xMD4p2FBCByRY8bX7Sc6xc8yxvJmWudkL+z6T0OrtyIfco3tMyLvQkrYxais1fjxX8HuZNh8c96127z9aRqO+r/oryiNeSumYhDqStJps1mhOYQMq1NUP0XKncBr5y56S/JmhzLdsGOPSxCocbc59icIYoMDdUOPOHkk3NrERbJvVLyFOWF824JzKJQcy6H9Yzfig3HC4B9sJ7w6VhPFs6gsSfWY3+xMw4197DnJrHhse9hQ6B3zwOlubkW5tdPpTwy0OalGu9f9Bv1DonYVqQyhxGE96+WSl2iEfw2uGNP+N8G8JfbYItGK5Wy9Fms1xCA1B6WcG3yKC7POJIG1WJpvpE1ZxA7m0P2pj13jhiz6xoJ8lYtYPLw5UBpzx6IeJ+ivD9bHcRkvs3dsgqAkoKFLYZU1hCJwKczNZ9+EnDZQ1k2HO9x+FY+B27mM2GQYqfxHjuN95jdYLj7zRwPvBPw6XzDqBqoSIjN/1jNV18kYwHOV9qo8uxgQaFo2JK6gHgng0C09FpUuLSur6LoXJIFmcU9bllOCci3cvf3M2fhvBdLAnA/luJyD6c0bw5s6MBOYxFKEGw+jHGKxEfYvKPvYi23H2Bj9nfAsrCVOmX8dKwn45cUwu1i7lx54DXUKSJRbN7Tid091NRsva0d05VSZSRHmLwRr+wyMgt/TvMHr/RI6gB295Ya8Dals1HZFHaNzkB5AOVysi2wyk3WY6IgMYgZyRmcNOt2GsIM7yXnf9UJ9jkFj9Ak9wKbkH550XH5rPf3KYQqbo9NFC9u84tA50tL/BZs/kW+nbyiq+N/7dP5zrTbGB6p5KkRx7BByRjI1BXuWZmXiZbsxMAFR5BecA8q1vMJVRaywyAzFloyhXHpCl8FQHnuICrNeLT/LsLTXR5nNCSG8Gj965w+9/G1VtDvN/NOPl73V6xfOhoyi3vPVxL/NkzwG7QcTWTI7/FiM+gtp06MzbZJiyN66EHuaYGK7EkkPNDR6xCaEYFof/5Z/1xXgnJJ1s6YAyH5QrRnOkPCcw4k7YDNrdsEm6O3ozMQjHXybR0ns8TJpTnYnKfHsWF1P3Xq/HMOtCxycsx3cvN4Z8Q4yRkbWty5D3PnWR+bE3WqMzS9hPUSlRYBtPIimToQS/2/rpN7l3fqgbKxEB8NYauj3/Wvx4R3o8xJRNT9PY/nN6lhGFhnMSwYCMf8Ao5/Eo5/3cLCvlC81RwgJbg6eTR/zJ5Oc7AeqGbEm0K+VOAa90DaHGLgd4jZUHJ66WLmfa2g7ijBoDcQE78duMSgrxbMjSDtfUBpZbSmFOw83mPdgQXmOt+DdA7mNhpenxLSlDL8bNsIEwbb1Ta8RvjNPlF+9b0o97wZ8MdnszSnDCVRWa3Xnja2BgmKHoub9qz99XCBYFM8fy+MaUDLfVDGUsqKX80rze8yMVPf00U+LbKg5pXjVmcV3Qmbp/IsNkH5KWwy9H7YHJUkll3qZncM2HyA57EeisexMfo4ZWOSU0jyrHbznbLwCbAz1qs0CXja/WahO1f+vK9iWaE0ljHqi26fKmiF5olLFKClAD690jsoHX0x0aofE4Tnk541FS/efS+FGUgEMKTe9nNP1PQmhFzVEZCIIt79hGoyKgZ+ObfOfYwz6p4gZb4xoH8G1sJ93+qwVGbnmtlh6g2cUbM1Fw47wjLjBQ0g/vWYcCeI/ZzSTe4hUr5EvtkSLVIO9e9B8h/2fU9jYzyIbH08phTCzPVI2LUhwiuloW06v5z3GGtzC4FzFj7DE+NOhliZJYvpebecRS51BxI/jtD8BJ25uEfLq4hlzmt8ClpnW3r1btdtO5SNGkL/fY4iTEIw5w6UsblsppHJuVlL/mJOkYzAyYgp2Fy6Omw4qQaucP//gzMIzHGg6BhsSPA0bPhv0gGozZyB6F6nHpzv5OLvnOy6G+tNfTeP/d11/urOe5875/NYiPgJlgRCY9nwcthQvEeKZN0LRUPytANRuHP8wL1+tYQBA9Ri8OP2cF8gm/o7pvpSYgN3pOmd7UnNfs0SyKymrURDXTn8dig8uj5c9iVsk7P0Mn004qsVnkiFcf6UPIarM6fSkK+D1AGQvDXvofzwYGnJXYwO1u0AR30gaZlRk9j6dlca5FyxMvYaa6H+9vThyi04a4BZDYa7jo7xo827B2HaFaGNdXPIj25O89ykkBH9VqSO0qopOFssVEIsUFpl88VcifLPIdt4FZnmX3ZKiu8ASuW81PY5uyx4bEWexHebejnW8vkzrJcIbJ7Kn7AMeanlPHfEKQ1h0bXyM2WF279Kh/PDxDBbz6U7hax2+9up2OwY2r/8NZmFl/XsVTJWwQ4TPd+iEYsRqwa+h1+7OXUv702YfDqF4YLkbK5qm9Kzwr/q23ishXvB6iRsEp7Pb8p35AB/QzaIbQy5OkVV+wISFf1JNW5FZtG7PY6P+BC2QNjsisL2AJR8f0PKN/kErVMsenIgQbIV1QVjnirh3LbpXJGa+60Q+H8b+H2Ort0N0vN7EfcGxN+eaPxVCKYg4fieF0W+2uQcGx7W4/jkwKs6hcS6N5BZ+B/aP/2hDddT4EU5vO41HmifsyyPcyvWW34khYyoYtkTOvlzPZZU4SdF3z+F9XJfTIGwJljCguVRXOm+64f+WoL4P6/emfGRmgIhR5iCyvUvoGLUhWQX3QjZU1Z7tCG2qCXTBsAm9XDWw7DDlxa2rpxy919vW1sKzubrIIUxrsoew/XZ01gcTADVCLIYWdn29K+h4CwBiGJPQf5s0BugXW53Hz5aca1UzGIU50mK2yiLYVQWaQ8xFX0FZ5dd5QYIe1mdSroHSfmVvron0nURjbXyxbA5CB2A8v9JoqZrKSuKnWs2Y/uWD3gtOeerPkleGWjDWlFbir6fja0n8lU0/1wX11oprcYrZZt1fmQD9IJkNztQCKr6AdL1xxAfeBAlgy/rEXh7AukQFmY6z+eu5mfE3wphc8L2GZRv+MxrDW9wQv0rTOrVUv+1tC9WxyWTCgN+2/Q/LuFVrqz8LqcN2F4TK7kHwrNILTqQppnvWqs53QPfyglQuVXXXsTiWeaZA/AMJHN3kRrXaskDpPNBfg3PpD781oAkgJ8tfJya+CD2q9kS0vPo0viSn/wmfA3CTxFvA5BdsB6VnkVJYpw7Z0+YSkCbQwnbIBu/F9nUWXgN+P3YvyzkgfaHlnX/KutGthQvxOfplLwGwL8phLV2Jds03VeQWunyrKf2/fgYxpfuDjpduCUNBOFDhK0X4lf+CPyzwaRW+wnoARtoWDAYjj4HzrkXTn3ZwtoG+kLxvlbg6mwbOsJlmRO4Pn0q9eF6oBqcB8ljVVWQWcXK2QYi6i9gdjYduZN9CGnl2TukllBuFRWeqzGnoHlmbQegK7/gLMYxuGGpfJe1A5VYtqr8Ruop+5lxiulqK2lW2WLfCcNoDO9D4p3uL2Xj+hOqZGWN4DVLfDabQi2S1aY16HZerp/HYfHtINfSvUKWTb9IeTAdz2xOls3AfNC9Iq6sd6qiueexDQOIl+6PVIIqf/DWxpfNCT0Xx+xrRS1NjtObn6KhLMMFVQc9RLLuLMqGH4Yxv8HroU6SikFmHsz/gG7zmfKUrrXbH4SpgtaZ/8akQGKd9VqJsChs4qT2Sd+6/r9o4ePsVzbKko3oNN1SPdq8yQcx5iJEDkDJ/3qFBtmklf/dGroMiFoP5e8I1JOI/Nc6hUyHIr1HZGNidY+R6b0m3CNdAKDujluy3bqmjNeuNRtZl0S2rvNYiXyK4WXC7E546V3xwie/egj419g00K8Vyprg9v3gnXXhovthgzYbUKnps/x/XQApfQLXZU+lIVwPpNGRNKxhIXb5VFVFiQRylWg5ea2i9F5NO934ah3J5p5G62dQ6kQ8mbm2suStfI/S8GrhT89lueHF3DIx13nK0oLPatAE2lLHtqQMuRA+X2CIR2B4jUVQZjUbBBOuOoFu2AsUiDzV/XMbiPbj+gVP8nzbF9+2dcrhc//BerX92TS2DgRNXe+u2s9heAbMzxG+i9A9UFJY23K76X5cjbF1fEpL9iZSzj31bzxywtx/J7BJ3aXYWilzsOGLC7DsdGBJKaqxSdo1WPruyVjyimps8vkCbEL4f7Asdwls0vlEbIJ4KTaq/1BssvgfKNC4x4BhWAauee4+wOZ5DcLmcYAl3Ngb+CM2f2yoO58GHqDA7zyfQsHMBJaA40EsVbSHLaxZh2UxHOFkyTQsU+FCbKjTbKxlfzQ2wKbEPdeBwNirF7x21RmlW75RFamdSyQcg2rbgvaZ73Wba6FzEOsH1ev1kGOjgch6qJJNyCUb8L58kfK0rU3WSe5Eub5pCtNNXU+zbKgbp5lYe/da0d5LL+CM+U9y7YifLAtl+LMocxGGfciaM3qVd6J6IXIAbK4iCE+jaO4c8ZakX2kNR1dtxC0N7/Z2noe/DaJuDz8GrR/acLsl14Nf9QzxoTthUvuQU0+uUQjDD6G6GV7bBE6uhlMfhr2+sCutjxVvlQGkTBjlquyx/ClzOk16PZuDpKaxqkNkVt1zCRKagyU0NyFdlh3pa6sUpKq9gBmkg98icunaCJZWvl816sO8JkNL2nR4iHpqudD+ZtPhCt+BpupSIepbj1IyC5MXWMS1urlPRa0i8GYA+S4SgYY3niVb14UF3YCKsQjDVYtf/9au0yvNa/x92EaQbul+cwh4hsABJWOu6vGEWtuimE4Ad/l9JDIWX21OTi16sm7SGw5AjMBSdw/B0gbPwyaLT3VA5ScOLKSxrFnHOIBylgNIcWyto8ewYUE4gHGNAzcHYBkJH3KgLImlUT/OHdsfmwD+MjZRfZpT8k9wvZBx5/0tlm/qNmwNpV9i2Q1DbHJ8g7ufu7CMX+cBB7trXIdlJDwIS3dc5o4djq3pdAZwoQNcPwBOwVIkX+B+u7nrq3OBsDnM1Pwl+cF5vxl2yL9Jtp5GqHciWfcekYquxybbCKVjoXYX+77bMQx3ImiDUD9G6e65pRUuA5EaXmm62eHBLttO2JDTKdj6U78qAr1rfPtL4xv8n78Ro6iyRoauWNOsbHuL/rUziETGgt4I4ZPeZVcvMtF4e4JAkHsSvSRjqAGTYPfEGG7hXb7t7QdlY9goMQxyrXSuK40LcVRPYfSlaH9XtLdmgYu8HXVUPcwZCieeCxfcBr943UrPetbMyK/VFCAldZyr0z/jiuzpluZ7jS0UawqiQugnYu4hZ/buds/ua6t2buXfpoJL8NWRRjgcW7KkDyh1L/yMTdaLR3oHNiLQmjYMLFM8dmqC0i4Suacv1nz36jTa0Klw7eowQ4KApTf6ldJGoyJbIEET8QEfECnvOpcgUsmJ8x5ldpj61q7T++s/ZNeS/3H8gN0gOavrfjLmXbdb7IRHLULXXOoSQiIKQwb3Nm+3QykIg5fRQX7LvxBbMHIjbGryQVgWrdOxXp3HsRTFpztwkR+0hPv/PcBewNkU6h8pB6ygUET2TQdSBmBDigY7bb8W68n6CZZl8CAH3n6HZT28BcsEtos77yMO1Im7Tx/4IZYGvg7rmRrtdqWLgI+xnq7j3bNe6wDb3tDJSxe4/shgKeB/UqQSibv+Ne5cj2Yz86F98nPofqdRtdGuVG94dbdUx6IgyEDDJFujp9vx8XdBKRB5mUgXMsNLMCe9kI97zukbAbzt+uRQ10ePU2ApW6NbaAxHNj7Gq0N+BqbKskR2qZMYMPwXY47Fkx1BPulRnpt8UeZuXbIlGG97RCASeQ/TFcFGyC5VEyhZmCAZfHtlG8B3+20I/TeATEM3hrrcRJLJ2SDrQ3pDQj1xjVMWNVCzAOKN8KcD4LNaOPM5GJayVd368pZWCCC16lJuSNtCse15Frs1tVBs/p5Fg+jDxKi7MET7vI+rQfMEjFlP4ANj5GLEnN8HlLrbVBe0Gi78fpQfbu6zsKV3d0uoIepB3O9+8xVZvcLuvCik6qHxc6ewrcRVqrMQ7bcJFeNA5DX6bdu6FLmS0RAfyKtNH/BwcnZPZ1PY8Kl5RQpeHBiJDSdKF31W6R4kb8erce/zx5Q5pXwaPRM7FDPb+Vhr/Fyn6CsKfIH5Y3sb2JFY70m3MVKXL3iGH5aMo19s4NLhKQBK5qDTb2KCbRC1Ptbr0sU8A3K5wpiabnt1a7IZqBrxIuVVkCZWtJ37rt9wfxPus7uwbHTvYQtY7oSlHt6bQpHYJbXVhdhwuluwtWDydZFuA9Zz/bm4aKzb3PsW97tWrMeoAVvssgX4PbCtG8t6bGhcfhxy7rjx2OCXO9znH7t73cIBnw0dcNjYHRMWgSFHR8Q0bIjdIuA1B5y2w4bkHermlWpqD6Et+holWRC1PdFKH6WCpda7zoLEoeVjaH4HS/O+xLrLU+fX7rQ9qgqC9je6pNOSKJMzs2nUyd7Mlvn4vgeBw93zfo71kP0dW7cH9zxbYD2CC7BFmPfFevk+xZIgjMN6p9JYj99MtybPw4ZT3u/OtY4D049jPXrVWO9cfzf+X7rj9sbW97nS9f9R7vyjHXCd6wB0t0jjtdw8plXAmNJRkG3qWo6JQDb7CkHuWIx8B/SNXS55pSCTtX8j0Z7k9XoIA9H6E7T+vEulPkzSP9qPI8sm8Nem91eJBMeGuM51a6bWjXW76+fGIrm3ZBvs5vdcbChsuZvj1W4NNK6smxwb7c/x5dtBU133zJ5IDvFeR8JDEbUREX/iGquNVGhIpOD+A2DqunD7DTAuZcv49uUtLTPmjAIRBc2mnBvTR3Jx9jRS4YQ12IO0pDFGRfEy9yLqYMI+XvnVcpiM+R34PzBG9nf6Th9Q6qxahDCqVhhcaV9fpT33aci8ZsPASmFGvUaJXfmrjTQKbCJ0xThWeqE/o0FFNrEKQ/p9Ul0wPKsY6fRCjppyU29nuxeb+zLfKVYN2PCrCU7h2tMpbf90kznrRrHSKdnjnJIGNpyqFGtl/zHwCwdiTgeuxla9/717/4EDBn93yvEUYFen7J+MpfMdgg3HOskpng8Cr2BDw8ZhCz7+2h2fctd5qquHnJZr4sIFj3P90IMh20U9KROCF32faMU2BLlNQV5eSvjmXFC8MeA58N4diYhmC/xSWhdP+vjVps+626/y4CWLpSB+GVuD4ESnSM/BhtFt44BqVy3hFLlH3FrV2BynGdhQsAewXpslHzpv0o85Jf1+rJfqSqdI7+n6uxrLN6WKVnCTG4Nz3fd5VrGrsflHh2GL2V7nwNj6bl7lnznrxqu/u86tTvmPu2euKwKV6q7MrPhl8UhDiYrMRAcjaZ+9HmFmYmFdOS9FpBxM1D5u7Q7dgFgDyFi8+Ah0bjF4U7o2R/ssg5la3LPkjQT5Z/q9e96/YXNtdnHz91O3trZza+13btz+DzjC/T3O9cNrwCHY8EuwdcqqsAV/78HWGbsOW6B0ezfm9wL/cOde1332MZal8mIHbi9w5653APmU3japP877LzeOOroQbtqVYhKEeS/FdzqXuC8GqMbKxVDAj/REwLOR/XnwITrXjTfeQJjke2VjVgVQUm49fMeBnUOw+YRHOoPMTCcvFztjwPquf3/kXn9058mHzN5IoXjsP9y4r5S2bWwYiXYsiYP0wAUd99+ntORQdG4LUqn71/jwozGfwXuD4Mij4KK7YLO0XXG5PrDUG0gqA2IKLk8fxyXhL2gP1ls7ABLY3MdQbylt2ccQNahvxFfzZrxNRcxUI+ZoRN23Jj/KqokAXtG1+PtHsrz2aUhJjc1VGlolHQVeV4sJoEFFIFq9qq6wESYE7X9CLr10f3qKudlGpveciH2RA0QjsAUaT3GKX9opy884kLLIKYEHOnD0lFMgDnWK2BZOWb8R69n4DNgam5i/Tt746c6DU9g+cgr1BKdMP4atxfQANs8GpzBOcIrLehQq1l/sFM5+7p63xnpfrukOKAEQKYF4mXuELgqLiv+RLUQq6y+lZHsu1ywMIRqxdZIixsIMs8S81iRolc2RCLPTiz+bk2vCAZJ8jFeTe66BDoRmnAL2mnv2MQ6czMV6l74sevb+S2jwNVgr95PufNu4u3gJawUfRsE71+zA53CnrH/uQNR0CiFwIZYYwndj19+BoS+ArSiQR4xwY7a1G9uznYIYApu6Tn4P+J47xxQs8QHYkMA6bBjhRCypxDVOzZnrFNHtXc8GEKTx20Fi7+KVjWTxa2Np+WQivstT0lmIVMDAvcHzIRKDeK0NsZQuBI/RYyxdvH4fT3XN+OAvE+FAq1OS93Mg5xUKXtbDHXC80M3Rx9y6esz9Rrm5/jtgSzeXA6y34Sw33gls4dJn3Vr7kRvrFgeornJAaiHwhDNM3IsNq/ytWxPNWOrrareW13d/G9xxbb095M31b/KLqq1ZJz4IgpZu1o76AuVnMEzAqFo6vJiuNonW1hihPLuOgqylYu9qH1CyEUYgWvYBpV73nifxOLB8D3Zo/ohXW79cmbL1UrcGR7kxusKBJBygPRBLkrKz+yzmDELrOOB0qANFNzrjz/5ubvzejc9Ka2dVbwHRnCWP6XYvMuDJxygPMu0bsGABeGtBrFp8EXxQCT84GS54Ds7+xEqyPrDUM0gSOD64kNuCC4C2tQMgiZM16eBMjLlaQmPDvPra6o6UwDe+yuTuJat2QcnxvZYO+lYAJQESEXhzuibmhyxuN72uz0xgc4/228Qn4gR8TaVQUSsMr7EFZ22c/Go1/ihjlelVIRQyZl0bamAm43dVZDbGnGSvJFwjseQCYJPxG7EsUc+5zx53oKbOKWOt7vMFFBi+Fjol714HBKIOKA10imHe4p6hEDbW7hTF0RRCxd5xCrdfpLzlQ13EnWsh1nvVhk0E3AZ4H+uFeMf9tj/dhODNyzbZME5V3kWxVwH0Z1aZkwmdLK5G29ykjhBPbGHExgwkYl1ZvEdidATUdKJl+bC3z4ruK+f2rbtdv+znQMMdWEv1f52imdf+ZlLwCL1G51CpRgo1kVqBT9z43eqU5Dfc3/wYhA7MRpxiPQKbSzTQAdDLHQjdFFtsc0vXv7OwYWWfOVB3aRHom4wtNvyum09nO2X8WXfs37Bhdr/AekQ2c0DtLvc8AdabNdPNl4eAOx3YuBQEdAl4/meEbVC5yXjK1nUWdAW6Dfw4eCUWNBljayiJWEy5tKK9HmJA5JNuLeui6LL47BKSyc23AxwwvRDrDdwI6+38PgVyh19iPbej3TzGjUF+PoRunH7gQM3fnQL+L3eea7GkG+XYMFncuFS4OXMmcIlbE3n2wmOxoXcbF82fCAUvZIUDUe84BX9hd6LsiHkP8eY6J0GktDs2wVaMfIbIprR/MYowtRjxrQepbCh4/QolITrWm7G3o4prKgkQjMeLwOL3JpNa4EIouzFGRas4S3xeXbkSdqwbT7Ce9JPc+y8pFGhOUwi7TDsj0LquX992sqjOGSredt9/XiQPV7jtUTaeTas2haAVvMpe9gyZRi4Didh4xoz52orgrnoF2UBLCfzpRCi9F45705pa+hjxugVJJwQXc1v4W1BzETJreEdZtgYxHgS5e8hmjsSTvpy1NQ3laoDwOKPUloLeG8OCbzlQEuhfLtz2asA1z+d6tdoK0NhmGFol7LG+R8SZCWQ1X9/ipNOqQccVaEba51ddkw74CR5s7bX+i6KQl5Sn9oo65Tb/Ph/OFenKhuOOWYT1EjyNDfnaGWuFXa8X2d2GtbbXOKBwszvXd7CW98FOmWt14GBzp3jc6ZTJxdhcmrsd6FtADxbyR1o+Y0FqLoNiA7pT9ha4xxqJFOdGdaNXGLEqvtJLfC8jrKTOThkQ8ejnx6kP0mcXHTAAG4Z1ZlFfP4MNR8wUAZt8+N+lRb89YYm7mAmc5t4XV+D8oVO+i/MhBrn+/SnWK5FxIOsoN77zikBzPhetvAjgPt5Fn+XDjJ5y588r2zc5wNVSBOy2dkrlNAfATyk6z+VLnPcwN7fmHVi2LiVSBbnW6aAhXrUOnufCuXx7q2HK5o7JksJXW2Wqs7AYYUMpc7O6recTtvNQQ68hXbVOoT6m09q0fR5iPUOPYT0L4xzY+Q3WUxpSCGcU9yDTsSGrz7jv8h7IeW5d1VIgwqDob4kbqxexYX4RNyf2d3PnSjqHbkoRQLvDrbe7sN6/Ltu0bCO5IEvEK+nCyNCxIKYjelMSo4aDebdDkYkoS2qTv2weuEZiELZCtqVAsGJCiNaOQWIQqZpnc5t6qpsVYbvq71CTnEND0Loy97xUkYz0i/otPyZvuz7+sQOjZW7uj3LgNu9BnlkkJ1dq2yTWDzJzILO49/BuEy4kMagVLz4aowd0B4rXPD1ZoDIFnoGLj7T77Ylv2Z2hmT6FeQmQdGJwEbeGvwVZG0CSG38vHCJankKrjfvGe83FSlila1MRNUkL+8HKtn+tSUAJLNNdNjC0ZU2Hh6jHljPkcoJZg1Z1XrcOV4l06IeockTPQmXquhR2Xsp6QZbJJNPt/7uhuSJSNC9yTim4zgGlX2PDVfp1cb4lg9RKnYL9JywRwCysdX4mNpdiIwphSDOwoUf/xIZr/cABrE+xYTBgPRu97Bqm8Fq61SG0ASMIjAuhcl4k1c0YK2OBkikO8zID0YBun11bPpST+23HxQtfWHLvqqBABZ5vi1biJFnczVgnnFKtOz1351bsilxW7TPE2nKL25LKWP5Zn8DmuC3T/Z/db2fLHBnm5uFHIMwM6TBAeGLH0hiWHiQBX7t12CnMazgYiFXMLZSEWvJ3ZcwK25dl7Szp7oi6eXivvQ6bYkOyznRz9Xg39gOKQL1yat1ubt0cgg25q8V6Kd53IOuHWA9seRHwBZu79AHWO7SdA0sbOBD0bNEaKjbhJJyR5C8OAN/lrl3fvdwOQQU9iAWZYRWX6BC7bvIbYD6tUS1tSZIcBf4WACkBM5wwC6WjF6H8Xkh6DANjA9it6SMeav5wpQnYLsDoku1pZyQ41RmZGp3xZpaTZWk3DwJWUfj64y2TuKRqc2J+KfReeLcZwzwM6+KbahQL16pSJtUpiBq48VD4ZF049yEYkrQmhm+x8qydsIgK/Dy4mL+GvwWZg6wlLjdjZCvxgsfwGLhGFFLua71KXuOrasnoVxBzhFGRv387gZIBmlOw1wY+4wYq2jO9i+v2jKEyIcTWsErQhlXF2e8UJdOI6KBrJqq8Jb3XNsT9PRbrkakvAjkDsR6BJf13cQohKAE29yRJobZPhXv6Yro/VaRhmSI5nsTmr+yJtbonnYL9vlPgT3HHbYC1eO+DzaXxKYS/THag6edOwdTdgteEewVdft9MhgZCyhBdCqa+w2NBD4WRxQOJWgOACIRhNeRA+4tJa06p3pa/N37E1AKJxBfYUKzM1zwrP8PmtuhveHVMWtYDT6/dlg2qxkOmHiKRRusBUv2IRiEXOCU66GUdCvhSWA+h1IBA8yeLCZMgXYg4Lw655l5NPs5IUNxeAo7GhrIdg81pedMBkjexOWmDsHksvyhaLxGsV/QW91mZm3g3YkMat8d6Tp/H5h/9zgGno7Ce1r2c0v5TbA6Ndv8fiK2xdbE7b6k7b8rdx5+xnr7PewRJgu2//Kvrvm5wFqJqdB7/9FAIWwfglUNiIAVuESlFZysgbMKYFsJcL7tTGTNbP+PxlokrW3oPdO+HUfAueUuo3Ve41wbO2OM5oPwu1st3nAOgqSVk4Uppk3PN3JpdxKlDD4Ts4l4MdwqyjYsJM+vS6NWQY42sG9rzakxZwp2/7wCfVMLdN8PQ3LeWPlw7C0rEeZLWKpBk5dE+Ao8aI31+pLWsiQYRuU8rPRrpFFHzbQFKBhqThiO+47HPRmt3qbh87tTKl0n97fm9OoKybg6J8rOKrbip/oOezvMPbP7IfGwh0J9hc1vuwVr8j8ImhG/t4AXYfInvUojbz1tRI06R+zeWdesPDvDkC5Zu6UDQr7E5OQ9g81NedYrE8U6xm+EUR5zSUea0qGEU8j0GOiXvf06RvA8b5rcAG77XZZsQ7c8gVWFZF7V0rSAZ0wiMwEg1yCwb0mJGI5LAmEldWrdFWUawlsUQaCivGEBpGUi0Dk8xsGwCR9duz+/m5dOxSFLIK/o6W9IpxGtM27Z8A4j0hzAAdAO6FTLZQSysg5oKKCsRsrIxmOlAix2fJcZIjPWuGpXfZGssMX1ZK+J3XVfLL2WjxDCeSvcYKp3PPSlur2KJHc7BenJew5JaDHKg/mBn6LjFfQc2yX+Sm//5ytB/x+YOPYT1Jj3kjABgvVPnYj0X77h1tg429+t4LMHKp1iPVj+sJ3aK++35Rfd8IZZs4EFsqGS3bcPYQCJU2mLfJtqN5qIXIRqMGYrSTjlVgzBSC3riUg5lwYZPmiT5XAOgzBqXpAlMe694xotzdf1rpE2wMqfd3U4uNjiw82v3eaJIDi5puBpKIbfwGaea9yuSRwmWDl9e4Xb9gqc5LjOfeJB0da662WzCFNTuuoDyceA31az2oetftXka1pkBk8bCSSfBHTfC4MDucN8idTrvSYoIHB9cwm3hb0BmI2sJ04XR5gRluMXQ19ZOpOT8DH54idX35PRvF1DKA4hgBWPSRNaQdNRVIpTcZm1aUN31YzublQ5n3Vh/Ps90W17oMadYnYlNQs/nuPwGm0h/lFOslVOqwFqkT6IQrpVX8u7BhgplsNbtGe7zEe51uduqxmGt229jk9F/ik3+Px1LyTvaKYA44PNrrOfoXKxHBGyoUN4r8T0sY9ozWEt7t223igmgBkFyTvcx/UKLVSLEhirpEDDNGHUPyvMR9UcwL4A0dICm0JF21FZAqEC8UlvP57M2krPIJgZzb8PbfcLvK7Tb617mMOVDdhGoWDvl64EXiVMSETwxGG0wZiOM9zRiHsRwF8iHneK1DK7IadTJDG09sqWj2y1I6kKQ+GWcGqniluZPaO4+rOnzboDn43TO50q79dXTOoRCPgtL/H6/JY5/is7sjrOcMaKTauyA2pLt4aL397hXr+3sAbtBtAQydT15yVsL8knlSU/q0OpakAkouYYwfBJkgfuyM5hVUVDREoIkGJI9y3cDfgUz26ZzY8NbK3vaPYLNBTwFm4f0gPv8BQp5fMVtmpM9ATa37k9uzPNj4jnw/OnKvtEvcq2c2PwFd/XbzhKYdAsgsqBiKcIclHqJtZvowIONF8Pk8XDcKXDLX751YCnuVI/jgku4vQMkZVnT3YhGgcrIryQ0l5s+P9K3AzFZGVyBjdT4FgGllQEgZI0Z5FXRIk656z50K0zjxwdxRv+dOHnOv3o613/cq5N+6l759lkRSHlwiWOfLHp/ahfnv7CXZ3lyiXNMdy+L9gqKXfExkynkI83Ehhr12k6u2MjSGyvV05Dl+1QVkTg0oM0++N7biPyTUGcRXsWPPAvyHDZMEIiCFwFjfMIsJKozlFZx24KX+dx6JqLYMJ24U5pasKFbWzhlK+++2BbrZfvQ/X8drMX6ZQpJ/vl8n2EOoNZjww8nY1nO2lk6xG0kNtl8trse2LCtCIXCqO7Z8bAeirkUco+2cMrgRxRCzjLYMKOkey6NTUrZ3HXeB+7zfLhXKQVOqpw7JlqEVnIOTJcD7z/f9gWXhznOLV0XJJmjRIPve/Sr9ciFAZkQRO4Fk0DJXzFyBlE1D6OftmNjXkBY1FH/yiaWxVwdnu7XT66F4fGBnFC7PVcteuFbvVXVRCrYpWQkWJp7erBQZZzMU3lid4QQOBSRZxG5Hd/XiLyDNk9j2RnfBBNifFBpMPOUNSCS6jXHMhLjj/NeJWdWSSTpQ3QmR8kDomldHLvIgSuwuUrHdAFaH11V43N3to5fVG7IxqWj3Rh1FYqtIGjLEiZtMc61vikYshA+Hg8nnAq33fDtAUvO9nNc7mJuZ+0BSW5Uf6e0XPRt8iTlA/8D4yLIl+N3AXbbi8gaT3P5U6enHPHtAEpKYFClcNWzOW55OUdggxFRyzj84mbK3CbNoErpOdH3G7d/rOoTq+6zTRRkmjiucguurXuFzzOL+Da382p3Yt2KdR1D1DKgW02p6+ZKEIWhEWM2RczTKHbGsBtRfzeMuRxkFkY9izHPQPAQEtWoHGTKFLqSVwqFOm/GJvcvwlqm78SSYLQ6gLCbs5qc6UDFWdiQqXyi/Z/d7/bCeuDOwDKWNWE9ay+49TrcAZLfYXNawOa43IllRtsTm5PWiA3rKsWGXN7ojt0YG/o1Exv6uAs25PJ8J3uPd9cdhPX+/cN9fwnWUzjXnVdj88Y2wrLc/Qa4AetB2dMB6+2wYWq3Y8Mz78WSEFS7c9ycytVAyyYQbRUUoAMhpctBtYGUuniSWzGmBZEHEBkC6hiEYzAqBN4AeQrM08A0jApsOF4PKpMo0ElO7bcNtyx+jRad+daundsH7k2JVwq5lt6MP8p9HXXlGkoxRBEagT0x+p8odRCwNZ5sjTEXYLw6MM8i/jPkWv5D27wE5f1Beap7vc5ApILpqWmrwpu05jVjuHLeI9w7+lhsfbDucsi0IAo8viV6poIxC+DTIrA0JLDSaW0M+ndZcF+mRnFm+4U8aX4Kas0HSVIYzvOV4fcG1sjoQYMNPvGWB+woIciG6NaMretXFkU8hVkGvdcowSRzmECjy6PLmLK+Wrcfu0dYLcHSyhcpMR+m1mmSWUhlIduqlz2/3BESjRrtUV0Gmdzqu7rz3Ekrf1HnUAZQ8Z4LDeaIlIxik7Jx33qgNDQ+yIb2YLrOSSkoHb7NlzDnI3IiQilgMJRgvS4TMa7QZIewMiMw6jhEjsMEcwhb08TKIVsfI9kGQYeSPQobSviSAz3fAaZic0juccCmvwMROzqQMcmBiL9hcyfqHTACmzt2H5bZ7F7gPCyb2iQHSk4vAkrD3f0f7wDbSCwpxuVYFsHri4DSAAfm9sZ6EM+ygJGDHZj5OdZTVOFmeJ78owobZrkpNmxztLuH/xXJER/rgcrnoZ3i7s134OgQbKHWT7AFVW+mIg6D+0NWRa2KJ/0RdY+jcPfooK5Tz4H5AGM266w+yA5otQOiLwU+RHSV+yrW8ypLMiIxghNrd+CqRf/9Vq6bXcvHcsDAnSDb6Czx0pNojjmAtCPwT1QHO18MZLJlxVtqt+4P6ghM7gi8ynaqt3+DsB1M6KN78vyWcdXC175xVpLVpd3XPJELW6cwNloDYbLrfdNLxJAImG8R6g8VjJwPH68Lx54Kt98AQ9cysOS2s0mZsZyXPItHU0eAKUe86SzNNrnmoSSDQml+rUR+b9ZQZV+UEOZCTHsOUx5DKekd7AhksyGiDTfvvg67DCzj+/+bzpTmNJHeiM0Ecu1ZTprQn3Ur45z5zlxUxFvja/CKLccQGqtfrOVASRuoLROm1hmGVAk7bBmlNGoszW9vRiKxoVPvzdTUt0E8snqOaJ7xzl8lM7PZskaFNYSp7pUXFaW17UveaJ3Et71dX/cSJ1ZshI9Hj0xaovojArHIbwj0O2gzEMFDmIchxPB0h2lGOsK52hD9CsgLCH9D535BkDuPqupqBveDLxL5IMm858hzfyPYXC6wVNHrYBPzF2GTwvOhagdjaaKrgFeAg7BemVYs1fZQB1ga3a74Zyx9enG4YkjBGpFz63qBu9587B3m6aFjFHJvpmC9SDFszsX6WMKBwJ1HKISAtriZX4ZldBvuQFuje4Y0Npzvbmx+2pHYMLz73Dm2d9c5HBt+qYFKovFmKvtBMltBNg0wFZHj3LPm6bmnYcw+CJt1jE0HmDVTwPzX5pbxEsjDINsQpMt6tWRk6jmtcjNuXvwyrTr3rVs3Z9fsZIk0cqnea/UgNY5K/wmQEzCMcvOsEUM9mPtRbs10rB2yiH4dw38xwSME7R4iHzjQrFjKgmYgUsmUtmnc1Jf316lfnm2fytjS4RC2dzdWFYiBrLSvIgPe6oskBs+Hd9aDo06HO66D2sBSdag1+7EAJmbG89vkmTyS+jHoSvDnIdTRmXZ/TdSKBQKDRDNniieXrrFWEYFsW5Zdh1bw532HccAL05jZliUS9XpVk0nluHWX0Rw7th/3TG2gJQiXcc4K5DTb15ay7aAyznxrDtoYPFkbFr38xOlGJ67dQEkJfLnIsP+mPn89IkZFYvnPcdDNaSbPDxnRb/UMv8vX2AlXQSElYxbjlYBuqKH5024KMhqIVHFz8yfMzjZ+69WIzzMLua35XX4+YDfILOpuA4kgYqmNc7kvEdWOMK2DOETM8wg7OzA/mVA/j8fzGPMi6GbEB68UVOlsdBLCsJZs0FUdGOlii877H71iqO3+34zNCzofG2JXjqUgHlQEgnLu/9di2dRepvsiwXnOK12kiHbHg5UvuBk6oHMdNnfjdxRI8IufIeKObceG8/3TCbRmbChfMbI/EBsumHDP2V7UB4X7CtLQvhiyrTVIDDCzwSzodLvG7InIE9ZjKElC/RrwHB7PoeVDJK8ZGkAanRyq6LVyddjG8LJh/Lx2e65a9OLKkqflri9TRZ/3p1AEGAcY+2Nt3/k+rnTAsLtioXmGyKx738oKUMHvGh/JPmYoLJzW+2nCEEpK+1FeDmHwpRu6GR2ASMzdCIfZIsEyk1A/j+J5MC9gWNQx24Vqt2CqMZRTKL5cmKaqhD/WvdKHjZZo1zS+xwkDdsKP9wed7WJL0AMxBnyp+/b1joLx86xn6RcnwV3XWxNUcg3DEsZJEB8+yUzgwvbT+Xf6x6ArwF+ASCOF+tVrKuY3GE8QEQjNkSqbvtr4Hqxh7qROZeoFtDFkMnqpEo7dlLMnDA1EPH4wvIq/TlrEiY9/jhpRSTTmY3ShqKjp4QZSoSbtag72hJGEZUsU6e2ay3qeZe637ifJCYi0IHLO6jIvVu6KE4HZDYb/Z++84+wqyj7+nTnllu01m15JICGhS+8lVKkqIAoCUhRUBGyvCthQAQVFilIERUCKICC9994CJCG97WZ7v+WcM/P+MXN3b5JNsptsIIHM53OT3bv3njNnyjPP7ym/Z48JDnecHlvn65jcpo17m2gNgdoAglh3ItLgFlVRvltiJYXLngsxunSWP9c+tFmDsO2PjS9xRsUXkF7RahQJXU4UViPdFE5BByoLURqkk0BwL1E4ASnPJ9KPAB+iNOQEuPAM61SqDpx4M3456LCKaAWgVGiBRA5QdNNbxyqBSRQfahXpaqsspzGMfrdj8nkmAy9jPDZ3YULX/oLx8Gxp18IfMSF+O60kf9weQGg+PwQTAjfS3itXjCUDjLM/j7cKd4TJHWrHEDVkwIYl9oK+QgwbYhq4B5NPtYO99mP2+/va7xyB8TbdimFObLJgsM0++xgLmFoJOqBzHqigguQY0EFTfpoeqMMR3IhW96PVjeC8iKIZHYHr5sFQaanCaTD/e0P6JbWjkHPLd+WahhfoWj8a6p0x3r75GMKKP2NIPS6lN/f2MDtPt2ByxR7BhD7ugGFTq7Qg9WU7x9+x8/kLi2b2tIOyBMMmuWRdO3t+zX5QXm1gV3/MmJohxjDktJqpsTha61tQajpSXkykHgDeJVIRnkNPbqrWJltZhF1IpxEpq1CUrAKU3ALmtH/E9Ztzk1ZpH2fq+WvDq3yr8kAIVjEGSRxtykoI3fq5HCAtYGwtvDIJ/rYHfOcFwxe5KTBm5wCSbyT8JfVnc3HXH0DHwVmCEMv5zLgIpUSGGpGN9tOe+w9cZ3UF4jc+rU+YuLAoE4FS4Dl4noNf6PNCQxe73PU+TnmCWNwlUhBmQogUuA5uzEFqnQeuNEQKrTWtkYakZ8AjECqNzoQgBDLm4ErrL5CCMIjQWQWBQggTn44AHSoCIZCuRHUH4Ej8hIvSmiBlzjUn7uKIVTGpEIIwUqh0iPAkwnVQYYTrOcjcM2cjo5d7Dl7MQShNNhPhuBLHRlYpBWFg33N6fRxBNkJ6Eh2ZZ3Y8lzCMcH2JtM+czURIKXA9By0lMh1eINNRvSoWl5li6J+ue3jw6yilQzhhp3W/bk5B3dglmxDgbZDQwAbQy1FqCJGuRqxAK2yFTZzrGp5gcbZ5TdfZAzgKk4y/chzLaEwSfxHG0v8k5lgpw+SoNAE3WOVsOHCg/exHmHCtOL3MdOOtUt5s35OYPJaZFix8FZPPcq297jRMHs4iYII9JurpDeXCfmYhJhxNWuUzCWyFyW9ZBQnNzjRwVe0znFc53Samr7QupawiXuCQbV1I85vtJEZCciRkO4ehol/jeC8QWYCucxmZNlxUClurJwvaXWZDL8eRlIwsKDHwwngCcjbMTkzI2zQMwUIGU8fqLKsEtwPfsorivzBhbzfZMct5kp634yoskHkBk9/0op2nfNauyN4Te+0uq4xfaefw+rzPttj5fxTjxfgyJib4FgvovoNh5LvezlsNJsdqD0wh1UpMzZ+4VdYbyNX+Mv3QmDpSV9t+pO2rxa7Fv1lw9UeAEfGxULANhA0j0VlALjKeBW0q06WzbTj+zmi1oGdOhOi1TWlhFAzXnhghC8mE4CVH4BeDjta6l0eWTuWXo7/C9xfctj77div7nCdhvIM5ZsBJdhwfxbD7VNtxn4zxHB6AySe7HZNz9hcLIsfa6+5q11GuZtkRFlyts+fg6xW7cFjFThB2gkz270tReqzZC8Eie+pCNltDkL0Zxz0FpTRCmtpJ+aFhWtsoIRezgZiP0lX4YigOi3o1Bw2JIu5sXm0psFEYkpIZ1oiQ34bZPbE/Jtw1x0JXaffcXDu+WJlypt0nN1hVutzurUprUPif/ZxnvxvHMFq+ad8/A8MueXueIeSbdhVeZ+XAdpjw11q7NjrtPYfnyblt7fUr7T5daOXsRGtYWAG5X1L/OCcXT6HAKzJGnt5WYeVnF5Fo/tyiSaGhrB1+eyJ4EZz5sjElbKxgKQ8gBWmP6xYeza+WfZv67m3AW2iXjPzssHM4EY5fhBNEk0UsfZ/y/E0IJJk8pCgVMK6qgKEJj/fqu+joyuIU+sQ8h2RVAe1oQqWJurKMLEkwoTTOB41d1Hdk8Ir8HpUCLSj2HRygOuZAwsN1BJnOLL4QbFNTRHeo+GB5J9mYQyzhkenMkpSCKcOKeH1hK+1dgSlPp6HQc5CBoiMVsF1NIfXdAUubU+AIplQXkI00HzelIOHi5BFGCCnIpgIcpdlhaBFN3VkWtqYpL/DoFIJIKaLOLKPLE4wtjvNefRfNbRkSpXFGJiXLsyGhFjjCALyhMZe0hNZQG1AGDIm7NHUFlMQcqkqTLOzMmveUJrDjMTTukgWalTYZLZFCSfl7iM0XaX33p71OBhcoBRGUJ2H7Ub0n5btLFD/+T4bFzXDq7i7nHWDQxfl3ZXh+jqIoJjh9D5cTvmD68osHszw9M2JY6cbLepcLJXE3QP8EGUIWohmCp4f1CZRigrnhGs/D6RiSgDfsoX8MJlwr1/4PQzJwj1Xs/oUpvvhvqxQMtRby0zA1Qk7ChFH9FLgIQwRwmlUqfmJtYQX2PjGrJJ+ACb86zwKhg62yfQmGcvuXGGa0lAUTv8QQIIy2SsJ2VoFMWFBxBoYAoLIvoASwdcqHhjpQnSspeREkkyNIJEF4C0gMBa/I6CZazUVFc3H91XsdAg2yFBLVQLQQlQZHTEAGnFu9B9ctf4sOlf62BQah9QidiSkY+gd6CRqus56Y5fTSg5+LoQG/z47ds/b9661CLTB1pjJ2jPa347M0r5cPY0gVwLDThbYv59vv57MVVNnxvpHeMK9breLdYQGZtKCo0CqeE+1zvJ0HiNK2r0X05kudb+fzzTxvwaW275597wK7xh6bGKvim6U7QboZZDjeZKOquShlimoICVo/32PO61NlkAYs2RAEFAvxCiBbN46Wlwxb+No2s/Q5z0lwj1fKi0Hruu/c3mKvCywQktZrhFXwd7AGghwJx8cYT2KT1Ypy6ly1/b3QrvvcNRZZxXvZunayDPh9fDQ0z4CwtR/eJDuuhWPGm7FUS8hRUwnqUKoON8e2r1ccDWMetZqqNH93vHlI9wsoPRp4tdd56EF3A/e0vNdXJyox+XpLrZyaZNd5rn3LyrR/Ab+2Rom7rXzzLYgYYeXHw7Z3FRiv7KmYWlZXYXIDj7KAdmsrB8/CsFVeZsHS3XbtD8cwPv6E3hpxwsq4Y4DfWXl6g/3MGxYIXYjJ15ti99MkDMNlgGHEPIde4pZwRaeJQsssyAD0Cjl1NWjXAebhqs93LHZxNzgafvNVcCI48TUj2TZGVSIB2YzHNfOP4/e1Z1LbsRN4LeDPswWaPyuMFDlDowAZVuiYuF9Lt2hTCrfLhgoJ3H7AeI4fU0aoTNr9AU/M4fnZjew3uZob9xjNjv/7mMW17Xx3p+FcudMIAqXxpOCk5xdw2+wmvCKfMFSg4fZ9x1EZdzlhfAXbVCbZ5/G5DC+J89LBE6lKuEjgydoODnpqLpnWFCNLErx46ERGJj3ebU7hCqhPh9Ce4Xvb1nDYsCI+bMtw6gTDv3TAo3PYZ2ghP51mbK+/fr+On76+FF3g93D3ZNMBRa7kmYMnsn15goVdWWa1ZYi7gulPzSfbluE3u47kx9Nq6AwiCj2H/R6dw9MLWnj95O244qN6LntjGcp32KG6gGcOGM/0p+bxUm0Hoe8gheDufcfxVnM3p02o4L3WND96dxn/3m00ez42h49b0yDgv4dN4pm6Ti58aRGiJIZGgKuQqcQdstvbTYmu1/SnmHw5uP6sUEHMFRTmKSdXP5rl4adCZsyJmLe8Nxj+xY8jXv8w5LnZEWfdkmFpq9k1J3zBpSQp6M7qz09C6kp6iWaGyTIRWxEKVnkFMlfpfnXtmxgmtaOsAn5uH/rS76wS9nuruE7GhGrtaT1Ie9rPFmJCf060yl6jtX5OyrP0Pmo9PjklusO+fwgm0X8nq7Bsb7+fy9VIW2VA0Vs76Az7f6t9P1fo8mwLkPp0ETjCZerQKVBdClUVK75qqqC4aAphBlx/BsXjIFZoQ/REP8I8hSlOG6Ugyi5BikY0VbR0jhspRnJW5c45T02W3oSPXH2h96yCm2v/ZcW6Rm/QW08qY6+T+7neXq/JvteJqemywCpWudZtPXpYMJKrTvnUSiAJ660otH1YsBLYeoEc3DBeyKcwIYOP5IEk7HznAF1HHihqsn1poTdHqsW+l/vMc5hQPb5fsQckS8BNgWRrEJDOzCadglSGHg/fmjaL0L1ZXAGgmIUOQcS3ITYc/Jq1vIaCWw6x4Vww5ID1tpna/708iS5XWuvxPAW42/Y655H4ufU4vooJtbzbGj3+l3fd9dKezq7YlSHJIaA7TV0wx1n7SzpD0EwA0kTuPCLXzM2aAKy2/3geeAnwYuDHwXE/Ag2BnkJaQyb3EmS70yzOtPXV7a9aUH+wlWUrF+mtsWvqq9YQc5iVfY71yJ2Bobgvt0B9F+uZ291+P2nl5UkYhsmKlWTPd+x+rMYwRe5lAdZ0a3i4FNjGXm8rC8ra82RBbi+EeUaes/P2qyLnlzYGljR9JI6dWLYjhckJNjfWz3u5W9q98JEJO/0cv7SAwhRUt8AlX4eXtjCBxtFGdMZ7Zto+7BjNPrNu5ry5t1AbjUaUzEAm6pCuQnoR0gs/Gy8/i5QCIX2kE/xdOOGEtegvGx3OIxXw1dGlHD+mjKOfnk/h7e/xbmuKf+4xGhBooDrm0pIOGFpdyJU7jeBnb9fi3/I2d85v4Z97jmFUeYIgHeI4xrD0/deW0BFEPLC4lUOemEt7JuRPXxhBRxBRfecM9nn0Y/YfWsRPptZAS5rrdxvJyKTH1Ptn8qN3aplSlsATApRGKdilqpDGTETVv9/nqdoOnpg+gZ0qCxh29wyumtnA/02tYcehRSY0D+vM6w740xdGsn15gt3/N5tDn5zHnlVJppUlSXdm2W1MKT+eVsO3Xl5E0a1v89CiNp6YPgEEvN2S4sihNhU4G7F/VQFIwXtNKfAcw0mmYUyhz3e2rOLWOc2c9PwCSlyHIQkPh944wKqES5ErVzpKBIjQQcq7Ec4QhOpNO/6EX4NrsnAldGWgIy8sYPetHP7xVogGChK9u+OYHTxe/TAi7NJUjJKUWNKHSUMkh27tcMMLAUXVG2cpLYGJuc9sgBwlDThihvE/qm36rEHlKtZCnJ/EhD+BCZXbqY+7xPO8it3Wk9OUp/A2WY9GLl8FeyrXW4/BntYLUWeBwJC8z4AJUcF6psosCPPtvba31topVimM7P2G2/cfsApILixvb6vUv2P71LnquEXQ0WLWoFoprUtrKC7eFseFIHqfTLelXJBrmD8N2jHhX+4Kp6xC8waCgxF6Mpmmeb+vOphn2ufwejrfycNj1vOzsbX3+hy/T7h9pXgqZ5bvDV11ADFcZydDPy1mG5rj/ux7aeYn/6NCfAyhxk3uQHdFEREd/dqjacFR7mGcm1zGn7tfGsxHzQfOrlWUdd4+LbJK8oXWA0mel+lgq4T/n1XM14sbqkz6fLtqH0gMNTl3/ZZ3civCNOjwLVxpNpe0AHVNgysUK8gvASj9PqEAybQBmOwq6S1UPdfKkLI8o0IiD/Qvtd5o347vThYY5XKiXqS3VpjOmyMvT34p+7c6TP2zZVaeNmFyybaxXqz3rQxssF6obe0ch/SGobISYGq0Hq4kcK+Vmzk5d6C9z3IrLxtXNER2QroesnleT63ALdgOJwGO8z5y00uM3zCeJW1MEFd/Gba8CoZ2mln8NJ00OaKGtgn8vOEM7ms+FpDEKl5D9GyA6LM3F04GlS5Fi9jlgu7DtdrELOAaZKHP/+o7qb7zfRpaUtCe4YrXl3DbwROhyKc7NFs8FSgOHFpEW6S46qVFkA655O1laEfiOhKECVOLBMxq6KI9UCzqzLK8thNZU8gZry+lpS1NqivLs4taeG7rIexYVQBJj31qirjk7VpmzGtmhhDcPrKYbSxQqUq4tGZCfvj8fOjI8ufiOvYbWsSPX1pI7fwWft0VcM6kKnaqSPLG0nawYXV4DgcNK+LWj5t4aVYDCMFFry/lp7uNgkhx9PBiZrVnuPbtOkBz/iuLOGzUVMaWJ/nPnGYu23UkJDzoyLD/0GLeakzR2Z3FK44RBAq0pibhcce8Zr714CzwJdtXJu1K1z3nRybShHq1noORksRNWniHaVd9alt38JrvwsImxcvzIraz4Xen7OaR9AVf+XOaRS29T3n+gR4jywUfLlMct4NLYax395QmBWoj54uUmOpiG8TtJd5GCXCiHfEyq2JFPw1Src2ynS9519ZJtZK6ovKuE61kHVcYeultrdW2zXoJfExIUQ501VsF5jALlp61oOjrmPyoH9j3n8mz3h5vFfktrWLZbcFTwlrXv8SakLOUpnDbyvS5RnHY0ew58W6vUiZMiFdfVxTC5AFEmZVyLhQ4iddxYgcj2BatHsTxuHHkMXxz6T282t0TFfWRffW3VWFIDnLK8jZWMVsyyItroX0NtI2w62AxJi9tGX0RjfSzXVi1l12lDkgxEa1LcPRchsUX9lhy0hrqLWXqyp6LHo4/veLq1tFytHgXIbdFdm+N5uX+bVFTg+v88j24pvuldVFX3DzjQ47aPMAQXIAJ5brBehz2xjAMTsCEWJ6DCdlSmDDLG/K8Tn+x3r6cVyq5rmN+w9AvMkwWQvvcftCB5yvi8e1wkuCK13DsNEhtvKxiDV4/GYIKVzr05AxEHGAHVOD3elgc+1m9Omm7Ovm2MtCxdbfIWEDyTbu3/mZl2RN5oMnN79hKprCc7CnH5O+dnqfF7orJ7bvI/n6PlVmzMeGzq6vroO11v4TJU9rKys0uu6eKMflXx/UNiiW4HkTeigYiIbdHxqDx2TdJLQUnweYGOAqeq4AjR8F/PjSroJlPNnont7JioNKSPzQez09rf0YmqMKJLULKNJF2P8OToBHZYoSrj4fs+Vo5m+RTuFLQ3B2g2zNUDimkozhOeWmCjM2dyS2ppO/wVF0nJY7kqukTOPWFhXy0rJMTHpyFUxE3rHbaej7jLq4U+K5jcodcybL6LqSE4SOKaWzPUhB3qe/KgmvqfS/NRlAcA61pCFRPrlFMCpalQkNwVOGS9h2yGpocCRUFpH2HrjDCt7JaoI2EcSVxKVgWRFDog5Q0I0x4oIBK36E9UhBzwHNocx2TuJ7w+N/yTq53JZMLfD7syDCpPM4ts5psVQ5hVTJBKlK81tgNJTFw5QDtOJbAV8tDhfB+r2X0g7XovpsAUAIoTghueSXkG7t7JKxA78hoiMGLcxQf1iomD5U4cvWkD28tjCiMi4147xtFww+wlLiDfYP3IdZFpHcjo4YjvKUrKBCBYgd3JCbVZ7U9zIV4eKzdLZcLiA7yviPtNQpWMnNVYELF9rHK81P2/cMweU+LMCEwI62l9TxWDD0bhcl3+b1VZkqth2Nn289vWcUEa9H9NiYf4W56w/JWadNiVdSUV4J0V0oQ1SDcySh/S1S4BD/7Uc98CQHZLCin7zl0fKPIr6iJg3BesYvgQIT8FUEHU5Nb8Mqkn/H1uX/hH+0z1mXSt8OE4xxtf78EE4q1ZCNZ9cXAbyygbcAQCgy4VblJrh5+ODuUjIWwDWISIvYyK8x5mg6dJx8FxONmHqKsZSCk16NrcsxWVewd91kcuS2lXbvhpl9G9xMUOBnKw4BkXZyOMD3QR1uOCU3N/ZxTigUmfyxlleBCjMd0OYYU4xm7766jNz/lQ4wnGDv/r9q9tswaEgbcdk2M4pjy3UGlIVbV/0NKR6CC/ZAaunkFlT8Hwuj5Uq8EZSwLfNhn3t/HoGeA2BoVTkOFbxijRBbfL+W04qn8rqXPGkrRiifnCkBC5smunDeoHEOIki8zvmW/v5Mdz/v7uH6u1VvQepmdtwvzwNR1dq6/h/EklWO84w6mDlnlSn3Mhd21WkCcsd/9t+3PUkz+4Y8xuVin940WbUkKFfWudelW4MT3RQVA4n2c4n7k5X1OmgZqMjB/GvytEC56rTfQcZC0J9+HiXIl401ei3kmffLy5V/h90vPoCG9LfiLIT6LSDtEm3Sxp/6IEI2TKdzCkeF1ZgtsmvkU2VBBNuL6/cdzxqRKWkNFqSupS4e9+bEYz868pe0c/sRcHjxgPN+YUMFlH9Tzg9eWEIUa6a1GFROCoDPL6PI4Tx08kXGFPg2BosqTPLu8E4QJ7wvyHAi+I3tGU2nwHWFN2dpwhAgMMFKGWMGVIr+rPfftiYLUJhTOd+wsCYEnBWFekZFAaSKgLOHywqJWMqFiWlWSj9rSDPEcnlreCZ5E5OtgGoQj843WA11EIDRCcaGM9ItRwP2Ezie6lAaf9W54qeCdxRFHXZPi4e8kkALuejOktEDQ2q35/l1ZHjonjrMaAXH9cwHPzFaMqRAbfQiBk7ZYYrCFnW4iEC8iYgfhejsh3KUr3jfOPiVToe7+1V2g01o9b8eE7yxa6e8+vfkUudovH1qrJhiWrRqr6E2kN/k8nmcp3woTq3+O/dsCTFhKqVVIaq1Fdpq9/1uYvIC2PMt77kRvtff5s7WultnjrMgqHXfazxWsDvTtXjQRnCGQWtqHtVztYpQ5/RxCZ1fYwZ40p106WrHsThQayumeEze/ha/iu4DcnU5dhRYN0Ah+JT8pOYK72j8kPfDTOMpT9qbaZ88pxTUY71LQzz2dH/aTc8UU5q0N7PV9esMt+2rVVsHvsOvjr3Y9/WJdVvVXSrfkyjHHUVMwGrqXmKRrIUCJvdAKdOY5Irliz2PChBwFkclz6Zm6ACKnb6EaZZ9FOt8l9PYj0lf0X6IKimJDObN0Gy5vHDBF9X/pZVvL/X8B8LjdI37e+B9mvRq19r0X7V5y6WWzOyfv2mfY0ViCyWEacDswOdIkVKuOASgrGnALcdw9QUG3+yLZfFAUM17cIAtlAsIQhAOxEmPZXK2nNvsyUefWOLE9cGJv9O7FUsr98r46ssyOGRgyk2J6w+6wfoJcvtHOmJC1xXYfgSFj2MPORe7M2wPj0QPj9fswTzYKu1+q8mRPk52jX1tD0Bgr65oxHm8w4XxT7Bz79IYfF1t524LJmPkNveGDyhqfSjFkFGX2equM3pklUw2jp8rDhBHb4ygfEb1I9bQlSH9V48HnvVW7cOeOsO9yOGChoVBZH8eGNSvWdQ/hrw3HUZ8RuCLqc1eV0cQzyw7g6cw3QS5DOktsrnHR52DgBWiF8Ltv1sotYVMtiCqAziw/2G4oZ0yq5LQXF3L34ja+u2UVP5hWs2J4sdZQGOOhec3Eb23nB9vU8ItthjIq6XH80/MIHR+3r2GIFAiX+/Yfj6c1Oz44i6XpkGcOnMDQhAdS5Gr0DrKqqXvsj/mPkH8C5JGam981FLsSurK82ZbhC8Ux6qsKaIk0rzZ2ge+sFA0/OJhGA4TibwTua4RO7VrSTzZioAQQRrBljeTZ2RFTLu7msGkuy9o01YWChA/PzY7Y6dIU3z/AY+pwSVkSUllY1qa5+62Qv78UUFMicZ3ehOGN1VwVFG7IGzyMjg5CcjAx/74VzGAyYLxXwDbJGt7truvru7+1VtD9rHJ9wUp/b6M3bKrTHhtzrWKeo8M9A8Me5dBLx5sfuPCataR29CFWAgwJwNXANRgq6HfoLbCZS5DotkgzYSzN3JrXv8gqK89gPEujV1KOVsJCgUlO9wr6EgaHWKXisRXCVnrG01JRO571RmkIMqufGaWakAUP4rmHk4j2RHCvORQa2LJoLNfqY/nGkrsGDLvzQMyx9LoLL8WEK96H8a79BhOOVYBJJm/A5DlchWEaPMLOzZWYnIcdMR7C6fb/g6x1+z9WUTzX3rsU+LsFu3/AeLj+bD0bh1plsxaT2H6F9Yo809+H+2XNPvx01NcgaIHWhUahRoAmgRZHIyWkm5+hL2YbFYJbCCJpZELMBSe2BoXfedFkkjqHohI5yuf+7elIcVn1EbzYtZiXU8vWdw/7VgmGFZkau+0rv62JrWy9BOGebpJLRAiLbhmYEh11QOHk3RlyYAmplucQHUtIyL4P+ZRvyBrCbsguZbWObB2CW/gwscpvEmUPAX1lj9gI2zm9ZAqXNDxB9wohe9xAb7haHOONyW/1FqA8gwlx3BtTw+pdTDhcApPndac14sy333kSQzgzwb6fk4cpjMfpOXrzL5UFtMdgvEkFGJbHB/L2xiwr91rt9X8DHElvjuh8269/5hmIQivnnsTkqo2glyVzBbGaKC6GRLI3KFMoyBYcQlaA1A8TZlkNIejnu0kN8SK4/GgY8lcY2m1OGLGOO1rAPxsO42uLr4dw+Kqlv1dZ8104zDZh3mHB52jgBZLwIiFTu2ux6ebNKRuidtKkSv75UQM3vboUPMkH5V3GG5O/jqSAbAiuQ8aR/PLJ+byzvIv/HjSBn71fwMctKXS8D7U7G7HD6CRTyhLs+p8PeXNpO0SaRR0ZEp5hDBXa2BZzhb6zoVrnDH6VZ0LNz0RACLKRWqFSfX7zhMATvSLohboOphbHSdUoPmxJkU6HOIX+6vulwbHesVBpLK94T6jfmpeThpAq1+daNVwfpfUn56EcfKCkLViaMkxS26a54r9ZSkoEibgZ9y2HCpa2KL72tzSOBwlfoBVkQo0jYUyFJObS6+/biK0MGkMdvUHmSj+FJ4HoaOqj70NJN8IuT60gNoofJY/nhO4r+/ryG9Ziup097FcqLMS36Q01uTxvHZxgLbb1FjRNpDc/Aqsk5If09RUG1GqVmk6rEMywVtIcffXZ9O6zX+cpkTvkga6TrbLyHoadD2shPrQPYAbA3gXjbI7DypOhhoA60m6051a7Zh1pJEYUGUGUjLP6iEUN8Bg6OhxHH0vg3GsUfw2pRk4p2ounC+dwa+fbA5nwpRgv4JMYQovJGMKMAzCeuacwrFxbWFATYcIba+j1zO1tr7ON/X03O457YmiOz7NAR1kl8ieYMJ/FeeB1J2ud/4b93k+sQlhorzUFE3b3YH8eaoRTxgvDT2d00QRobrC0xvFeae0Fh+JFHlq8QMGYxav1QqAhCkzYkTm51nTberR6BKEPxlGHIdQt/d92rZAYzs+GHcyhc29af2OHCcX61Fqhn+CWqWeCWwJRZ/8PFiHMeKfcY4jSILKP4KVtKOrKp4g2thHtQLYROmaAXA3dvg7BSbxI5Z4ppHsQUozDLZxn6i85lMcrObxsZ/7d9GL+tzIW0Oxtgc+8la66hQVTP8Z4oOflybN9MTl5uQJNh2M8P+9aAD0aE+6aY428gN7KO1fmAbFjrAHnWCtbl1ijEhgP0y62bznL1fetgShr9++vrTFo67x+n2AB80V5782yfVxBzu0SG86oTDVkBah4j1qGo47EkZAMnzDD9BkP5VrXNqIBZo2Evx4DV/3TjO5AtExhzEkvtk7j9MafMrPzQHA6kLG3VqNS9nFifF6aBu0IJGIvQnGxVnKTrper0SAFMUeSipQtoB1RlfQosqFtuVbbkeWwceWcvkUFxzz2MVpo6ttMGHdhzIV0aArRFvor5nZqSDjSsP1EyoTzCRhZ4DGjKwvZCCEEw+IONHeDIxged3oKtvZ7GVswFLZnbZ69JK00Y+Iu2H5uXehT4EpQmqasYgfPge4AOjIMT7gIoDYdQszh8doODt95BCPKEtz+sakVLyJF2JGFpGfItVZa/FllCK2TQQR1HXjlScaVxnm0tqMfiEWglT6S1uBstLhW5ArNb3JACcB3YEkLtKVgpy0lNcWCtjS8u1gRS5lNU1YkGF8l8V3DlDevwWiovsuqgZQbpzDAxVDfCjn4olDI94jCl4gyu0F0AKnF/10hXDHTwPGJsTyTnMz13R+uTvFeupqr57OepVd6qifyfp+90vdyK3kkhqL3nNWMTD7H7zuruQYrWdU7+vg5XMkI0id38KEFYzmuYGvorssrMKqNBU96B+NJD3gIKeevUWJrBZ4PTlE/BLu8j6jrT4SZo+jorCRKN/YU3PSyXJDYgWctUHKQzFu7UyBmn/tBTDL3NAuIchrjUxZhtGFINBJWK5pnwdR5dkVeiAm5PATj8XvfKl/vW4v7SKu8vZb3+nGeFR4Lij6wyuCz1sqtbX8OsgriGhMhKkSMHyam8OWC7RkdFUP9B5DHcmM8PhLKio7B8UEnbjdSdg0XdVzz/ZUJNvpWbP6NIw4mkMeScm/pvzD1oKuBQ+I7c2dViq803L4+u/jtT1tM/aB4MmNjlZBtGZjKpkLwkoVEyWMIIhBV9+FXrGF+LDFK5kNrQ1nN8hBxCLrqyTTfT8lWx9P6/qG0vHm1ISDQ4CS500nQIhweX7FYcIreelKr4EH7f/tKRqEAS0W/kmzJp8xfuAbZ2JdMi+ilxs+Xoc+s9F53HjjL2J9X1gTa+5BzUR+GLX5adSg4lZCpN8V7NeCofXDFODLpD5hX/6pNLNgMila7RDvgH9UwajJ8/0Pj31sbrrQAqS6s5oquU7ii/cdopxRZNRtJhKZg87iuolVKRHeA7AiuHLS4q0+xOVKggoiHFrRw3tZDeKi+GwfNFTuP6LE258oCh0rTkg45amQJV+wykqtmNnLVXmNY0Jnl7fnNHDWlmu9OquTAp+cTprO4wvIdeg6vN3fTmAm5ce+xnPHyIo4fW86WZQlebk5Bd8CTtR38ZofhvNmYYnxJjGPHV/BKU3fPsekK0eNtyoX3OVZ8uULgCUGgNGQj7jp8Em+3pPjNk3O5Z1Eb525Zyf++MAKk4Lxthhog5AjuXNTKdyZXcfGeo7lhbjO37juO+nTIc/WdUBznxbpOSqRgeIHP6XWdkA3ZcXQJVx60BUc/v4Da9gyFnsSTlgrcd3m92dhkr9x9NJcU+Jy39RDiQtARqP6dTwJEt75cZMQTWuuPPwkzxOADJdeBhc2aoSWCf50eZ68tHDxrhfywVnHiDWk8R3DrN2JsUW1C7LIhzF6uuOiBLA+9H7JF9cZfjlr6hqa17UVjJRWDzOYSpSA+8k5Kd9uNxIdfI/3WfxF5bEZCQ+BxTdEIZkVNPJNZ/kk+/WXAK5h6Op9qSwiPv478IngpyLaZnIncblIZkKVfQxQC2X8j3DVvROlD1AVts3KmlzUoktnFJEY8SGzE4cQWHUu68XpkzlOyhKl+IQtGnAQoOnXI+OUPUx+u0WJSacHJHy1APcWCzPwk9lznp1pNdD7GgzcBk0+0ME9B38de50V6mddySGVlZB9YALULJqQopDegRGECThZba/pdmFyPijU9TJHjc2H1bmY8wzfpkQH5oFTo4cS2PxGtoOPVB4iCNe8jlYbEKEiMMT+vuT1og6+PwMlsgeMPQKCaMMovV+/Ardl3eajtw03ygN89UcnPksNh7pN5BoQByB9/9JFU71GJ+vgZmmd8hEys2XKkFAyZAontDfnGmpTPUN9Ftv14nORX8cuuRloQrBX4ZVw87CieXHYfqn/9nrES2NjY2jLWQESztnZe+c4cVjINMgvzrNACpPd1pATt34Yopc9SEptbnsarQRTCHYfDyfOhLGUCXlcHlmyQwB2dh3NC6lqIRiDj9bjOPLSOsRmWrmZzOxrZEf2KkO10jE3fnaaBuMeP365l+4ok9+03lg/bM/xzQSvjimMgBZ0K5nRlqSrweWlRK99/fSl/2Gk4500ZQn0m5NDH50ImZGppgn2qC4lJQag0szsyLM8Y70wmFXL8M/N59KAtePuLW3HHwlYere2gI1SQcDnl+YU8e/AEHp0+gRcburhrYauxcruS+kzI3M6sBfaCtlDxcWeWtDbesCzwUXuGxkwIAvavKTRr13e54I0lTCuNccteY3iyrpO/zGzk4BHFFBTGeGlBKxe9U8sl2w7lom2Hsqg7YJ+HZ0NW4RX5pNrSPF3fxS6VmndaU+BKqmIuO1cmKfccakPF261p84xS4sdclrak+foLC7l1j9EcMLyYS2cs546FrbSHitVyF6w8Ia6TFL7+kyJ9iNIbHowLPfmiOkwMdtd673sBtKc1rhQ88t0EE4eser1ZyxWuhPFVfY/ICTekue8dA5bWL0cpDkhcsSOm7s8gj5w0yseSuZBOm8KMgwqUshCvGE7NmIU4kUO33oJQz1lxhjR4FbzfPY9pS6/6BCUhBdZi+qnHRz48/lscXLYLBCvxvgoJUfcOqO43UKKBMLMFwm1bM1ByIdsJbfPWDpSiLBQM/xKlI/6NVm9QkNxpFfghrB0iUcO5H/2Fq+ueW9Oj7I8pNvllTDjdFZiwrUmYcLmrMaGIe2AYslzga9bSnsR4he7GEC20W5D1K/u9ezFhixfaz6YxORW3WhC1L0Zl+COGCexRTIjQt+y9Y9bSfg3Gq/QHDKPY31f3MOcM2Z0/TzjVJJ+vnBcjLJtaOv0j0JfSHfyLliVfReq1gNMA4hWQqMxLaF/dZwFP/I2YOh3H+xWy8GcrUlWvrSnwK1nQVcdWH/2M9CZ22o+WJbwy8WxqElUQdKybaBficXAPoLnpdNoW3Yjrrfnw0grKxoNfvOb5EUCgfWLRTGLxsQSd+xF1Pd0LkgX4JVy87EEuaXqVz3PbITGEN7Y82QLRIE9zc2oIi2vBgUzDBFx37mYlvT8GTmBhMZzyDPzsGSMFVyJJRRrT0AtdO3BG82/4KLMPyA6kyJ0xm+HRaqWA4yDbu3aSmexrhvDoMwL/pCCbDpGRYkhxnLZUQHc6RCZcpCtBgYoUjmdC1oKuLMUFPhUJj8VtacJI4xf5RIFCKY3rSrQAFSqEEDiOZbXrCijwHYqTHrWtGcMaGHdxPEm2M0BqGFISo7krSyZQOHEXKQVaaZQG6RoPlbL9ka5E2uhAFSqkI0AKokAhhUDGHYKWNGRCKoYV0bSsg+O3qOAv+41n/D0f0JoOIQipKIpRFHNZ2JJCa/AKfYQ2hW4jG44oHQfHESiliCKNdMy9o1AhpEA6wpbSg7ArS2Hcw3UlrR0Z8CTSd3DlADjctEC72ZOcSN8mog0b3jm4K1kIQ8rw88O8PkESmIKya2o/P9znhTkRnWlI+BuxRLC5LEXbmORyqQdfoqvsUsLum3D0N5HyNITz41WsX1E7U5PjuHvoiRxX+69Pyr7SuTFMwXdqduTg4ZOg+4OVEmotm1qU/KahAFc30+m3rVURF9rG/49m7ZXDNWS5F9QctNqRqO1A/ILHTVhMbi1YxcZNMTJe3p8jPKcp1lmwozH5Srdg8hx+jyFrsEd5Tw2W4jzL9VEWLLVgEtHT5oH4O4bY4UxMqNKPMSF+czCeqFwMSakFWZMwIXzjrDX8JAug2jDeqzXu44megvQrkO6jcIkOwal0UKO+hScgSNxEtHU/wmAciLoh3WXyYdZoaAAcfTOOczqB+jappb/FFV0DkqbdjYxxS7hv5Fc4eMkdm5Rl9LIhX6SGCdC8pP81k/J3uMMuxKMDcKM6nMo7KRnJWutXaAFuC4iWPM/ualpMZ3HlDUTy10j/bHT09ApzE2a5uOZw5gdd3LpudPufifbroUcAIyHT2DuPRr58HeFC0HwH6aVzzd82K/D9MA1DgQfXToK93oW9W0yAcc7PHjNi+weLvseVLRcQqEqE+zEuGr15fPuhtgjQ+jd47ooxEJs6AFQaL+YQRpLazgzCdZCFPipUuBqU0KYogjKgyimM0R5EtLemEZ7EixsApfOGRGgDGmTeOHkFHl2Boqsji0yYmktKgRNqvIRLGGlqOzJIz0E6EqU1jjBBoAqN0+NdMf3JqTy5mgpCGyUjtEVvo9Y0l+4+ipGew0n3fQihYkpFAYFStGYj8CROPEZTNqIpFSJiLp4jep5FSoiU6Pk5x5GX45zI2Sxz0klb8ginwKczUJANcYp8VKgHvlYESO3/Tqj0/8hkW9AbTgQOrkdJaahr09zxzRjTpxgQNqdecdWTAUUJwff296guMvdo7dZc/1zInAbF9CkOx23fC9qOvibNU7MiRpavD0X4hvUo5WZK5EpkbKAZitieyH0TR6dBjULLhj7MHeBX8bV5N/DP1rc+F/L46OItuHfCEYYcYBVPgQLccQSVc01OSzQRrT/uR96ROSVVP5PedQQyfiFeye/R3E/H3KMIOkCuZHmXMTrDDibV3cey1UuDckwuUI4gY5oFTGUWpNxl/zYVkxTuWRCVsmv9Y4wnqgITwncbhghjHnATxjs1n97aMScCwzBepKEWdM2z9/3Qgq9z7d550AKnlAVfkzF0yX3Ge/rCY3bx4YyWhaCzq+6ZoB3Ka06hYuubSde/jGrbrV/5FSqCWKFhsFLRWrcmCsiIR9HOQYj094i6r1o7AO5Lqa/h24v+zTVtm8be+t2Qg/nBkEMgaF1HTUWD0LchnRPJZi8iyv6iX2FdGkgG4ERrNzQIBWFsGGHRPISKocLtQb3dswa0Ar+UurCdrWZfQWuU+dzpnDeP/AqnDJkO6SUr7g2VjYNYiJOopmvOnmSWv7C5dtIAwdKiIjhmKVz/hAFKVvu4u+VALm0+i7c6DkQ6y/FFCxp385j1076ilTwJKf6xyVKBf672AQStab633TD+uNNwfvleHXM6s9yy2yj++GE9339xEW5JjI2asFBJlMj8RVV652jpsKFKCg0uUMqGkAo0D5yTYLuRxvx1yBUpHnk9BA3nHOnz5xONRL/wrgyX35PFLZOEKc2jP4hz0GQjkb53Z4brnguYUC03aqCkHZApiNncGL1BZgiyxXeQKfwKYfulZJf/ZBVFHCzLlGb6knt4LFX3md7fHpL3Jp3PlvFhkGnuw2KuAXkNgrMR/BUhzuzfWLsmp6Zr0dpD73JAyUmUkRg9G8etpPb5/ele8pRJTM//nAa3gN+FDfyo4xOxjv8Mw+x1BMYj9CdMmF7LJ3HzP1cczTlFX4KwD0VdC5CRS0HTTHx/POnlx5Gpv2e1LGkrfDcAtxK8Ssue1692EI58FM1yulITQA7cGyo8cCTH1t/JvR0zN+q9sX18GG+OPR+ClM3jGqBI14ArdyHOy+hEB/VNE0hn6vsVO640VBVAwutnaQcNQlwGzgXAHSBOWOXvXimvdcxmn3nXkxpontUm3I5FcHfRlsaLqq0hSAVGzg/74gV4JZehMg/hxw7vSabZ3AZggHSh1Yc//RH2nk/9nDK+tfxi7mk+G9wWHLfW7pzNCv8AFO9iocUMNCM3D8am0QKtoTvgwm1q+Nm2Q4kJyc1zmjjr5UXgSTxnI2fR1NqE4I0t/4Lw5Osbii17cE0lUpjCkOmgV2pXlwtICAqKBC3p3vebuqGkRlIcg8UhJH2xwmG9SQgGBXjQWACB2jDJtEJDGF5GofoKrvdjiN2IlHNXiVPSCuIV/GLk4Tw2+4Z1udM44KcYz0IVhs42xBQYPQCT53I55lT+LaYuz/1WKd8eQyV9FcZLsR/GG3I2JhxsGPA/C8YvwHg8zqOXkncgRhAeGXcaWyZHGZDk9JU3obdFq7Otn/kP/b96CK4HxVsNoDeqhSi4nDD8LTV7XUJMPYXsw40sHH4ofZYv+Dd/rHtlQ65KFxMa93v7e4edp9QnsSV2Tg7lnDHbgXrHkGmsomhooOA8ovh4sqlX8Mruwa/q36bX2uSROR7oeH/n6DHQjxOkDqQocT5ucMnA92AIspx74qdxzLzr+E9q40wH+XnVnlxScwikOk0OncPAqVOVBsFPcQpg+Qd/oG1ePV6iH9mIlsxBTwNd3qvcr+07WvwJIb8LHA/qehDPrOCNSjfzhaIpPD32LPaZd+1ACjkXW9k0AtP7FgzV/a5WVu2LoW//lf38ucBpGPKT71rZ90UMdfccDLlKCca7e7n9znEYIpVxmDjbKgz7XYOVb0vstWr7tXf8YWzp11BOyKXxIRClzStnhHMD8ApqkP4v0Aqc8HcQbcZI69IcDWE5/H1b7hlexlkLb6KxY0tkbCYCDaHcPKwD0VcFSCl+KNAjN4/bptN8KYmSHpe9VcvlH9QjpEClQtwCD+k5aLWRz6ZlVZQfN/xcoo7YUIaNwSdzmNOguPqEGKfv0avB/vHJgMsfy1JZIBhRZsLp6js1C5s0246UXH5cjG1G9Gr+R16T5plNIPQuFy5Urwzh8oYA3xoTaFqpb0T4pyLc2wmbT+w7Jl2DX86DTa9yxJJ7B3qnr2KKm/4Yk6dyL/AP+/OvMHVKpltl4HeYujy3YogF5lnlYRdgW+BaDAnAlhiGvL9hKKXPBC6xCssyoxwNrJ1WtiM3jD4Z0nVr2DjyfwjnELTzR3T4/YGtalt8dmAtAfIDFGOJidNwuWnVxaDBK6Ipm2Lrd39LXdjxmRO6W8creXWrb5J0PAj7ECca0GI4QXIuiBi+czCSR/utkUjP5DylmunTq9rndCoQ3t7EK58x1+iYgNb9y+nQNtpaRyATEBQSAD9vepjfN7yI2khUqXInzp9rDufEIftB2AZBl2EPihxQA0gUMPyGX0aoO3Fjy+l+cysydS09bI5rFVQRONuDqMQwYvfzpp68COFejIqeQWb37akXlz8P8SE83zaD21peY3amg6c7l6ztwtsA91i51GH/PwC4GENU8n0r307AMEc+aEHQLzA1335uAc6PMGyPdRjP7J2YMFQwNOH3WNl2PSY89gVrcLoUU3upAOPZXWt7dvK32Kt8F8g2W6CZV3xZAlkNobwZ1X0KBHfiRcdv1ubXw6jb0MTro7bmCz/+NsTqiUVNaL05zG5dxlKkMmN0KvpISxHfPCCbYBMQRNoSykmk0Bsqim2D9F10BUTjyw9WY0ofFd3BoN/CHfQexz3BPW9FKwCl3cc7XK5NQatFc40WWlkoyIYwqlysAJLeWRzx2vyIykKx0c+Utv8MwyY6byA3vQQ65cWo6GtIfQKptluIOh/tm0p5GYcnxvFgzSEcXvfwQIHl+5jclh6DgwU692GKMp6A8Qg9ap/+UQuMZmGsqNBbuHQB8DrwPUwNoKfpZUmT9jr9ansmRrJzfCj7JEdxWMk20F27Gou1Aul9Cdc/BKJ60plfEoj+A1gtTDZmMhiYlVarFGHB/xFz/0Uq/CXIuxBqVSSkW6nwy3h+3JnsMufPNKnPVt7Ff8adTtIZBanlIEr6/lCkL8bxY0TNt+PEHiXWDwa7nhVaBC3zYOHb5uf+AiXUswzb9UaSFacRiF8R6RP6JVuEsPp/Bgo9iDrwZJxLx3+TfRLjOXjRLZ/6mI+VRbw44bsMLRoD3Yutcm1JLzIFkFKm+nn/WgxHXYovoTW4CLlLCzF/VdbCNe2fZArcCPRAcmb078mGJ6PdfRCZ0/HSN6xC1hEuZs/SEew5fDf+teQJnu68a+3PYkhKbsR4e87CeJk6rUx7GONp3QXjbf07hvZ+CIaB8nT7+43Ay5hcvtF5cm66lWN/sr/PwNRnetCCJyy4uq4/I3Df5JPZa8Q0SM+HuOxbsVfRHqSiU0xmtPwZkbvZm7SuLaNBJbjsiOFQ8gFyeRvB5ryadVOCHBepC88XmvhnicDh8zaNnuytcaj1ptV3Yh6iqevHurP9Ub0B6rAOLlDSGkaWCZ6cGXH+XVmu+JJJPHh1fkRdu2byUEFhrFcaxT2YsVSTDszPkYIL7snSkdFUF4kNFW842NiQDJDZwH1VejG+8z2k+AtFY66lfeY0wu5OpL9qwdt0LYfFRxCO/DqHNT3Ho90L+nUHC5byW5pe03AnvQE4FwNTMBbaX2Mq3O+GoY+egAlRyeWCOPRClbMw1tXhmLCUfrVfDDuCfSr3hHStoQGXqpd6WytwbNFfFVSDuBa3AFre+h4tM1pwCwewfiNw4hBWDSwpUGvQ+na8Lb5ErPhodHglDfWnkU1bJTW/AvdSJvhD2MEfyWPpOZ8ZOXtqYkcmtI6F+qX2eaNVhVmlPhpfno4Ouoi8H9KpoKu5/yer1wGZavAPGojybwpYtzo/JJE6EsnxeN6D1C2+jfZWcN2+AVIQwJChUFZlCmJryxusAuiez/SC7Yi2GMfRy//Bf9s/nXm8uHIvLhryRbMHuhdZ05oFd0pCUkDUAFEByNhqDAa2UGwYQrHzezw5DsRjtAXX09EJ7kD2gYCiFvAz5v79bUGQorD4u5SW/Zes/2d0/HFk0UKEZ+tq2T4EQDucWLAnl8SeY/aaa8dFFixZHrMeORTSG4baav8vxMQEgAnRS1mDz/5W1u1mv7sQQ3zyZ+BIjGc839CUk58nYHICh+TdY7XtkJLJHFmwByxrNHOxssFNAkHkgLoGT0IQ/Ygw+nhzwvy6Gh4FLGvmmgO/wF0Tt0e+2YCQmx0h66bzCYhFk0RZ5kxcj01Lw97cPjPL0BXI7mhvp1MdpRzuG2zJOPh+Zg1sUS34yzMB7y+N+O7+Hm8uVFQVCnLVeXOtOC7oympemhuRDjU/vz/LzOWaCVWSYBNK3HUkpIUBSxus6J+ALnUNJdFxxOS+JIZdheo+jSiEKGTFQ1OD6+MUjea2grGMnfUbOnSwjjddYWaXAt8ETsbE75djQkukVTRaMWEuK7vXFmPq//wWE96yjwVaa22HFU1kn8JJ0DnT5KfEVspnkT6kak1Ohlt0DVFYQdD1H0rjt1Oy9cAKAUsNWQdakgPP7dARdIvzKdCHIuWpJGOP4+g7kElWZEUU4EoSa9cjT8fkRjyDCVl8FNgKkzNxnx3LMzDW7vfzvvMuxvL9PwtYj8dYw3PewLsxYUEH22vdBfwTOBzDjrc9hvnuY2Cs/dtXMSx7f19dZ+NSgN8BMbniHheY8C+tq3DEX3FcaGy8gMbGxTjuwMyP6SyMroHdhpqfB6QcqSbS6nw61C24XAs8i2RJnzTWWq99/oMWpFfA/Vt8n//UPcExS+8FBDEhyWxg0oHxXhn/G/1VJhZuBZk2UxzWc/v2/DgRuMLyuIYrDbcwa1N0Q2HpEUj5HZSEzg++R6IVkt4ABb8CZ7wNvRuAvPE0uO4DaO82JF9F6WuR7qGoEPTKeW4pSIzi3Mo9OXfp3f3tWP7PIs9wk0P0bh+fz1HvtwOPYULrRmPqkAlrRBq+0r1qMWF519s9Owk4ZG0d3D85CcLIsm3KVUF7FhDyDzhMJeIlhPM7vI08yXpjbqks0fByLj9lPxg+DMrK1okMc3MDpIPT2HiuSDd52tkMkja3TwspaXAFUrgXaO3eN9hezcEHSq6E5R2GxP3xN0MefzbAq5DECgVzGvQqlp1Iw/6/TUGnhiQkyiTdWcOctCl4lDRGqSpyIaY3LEmOAhzxTaLsDLzCU3HKXyLVeiOqvTdnI6ekJspBSiriQ/he5e78suGZgSoVYKywuTUSt6BoJ0yC8nsYGukiC5jewFhYt7AKdZLeorShVcTvwoSmiP4CpZ9U7Aoqa1jOnBjEq1fsql8GnfMh03YehaXHQtCAyp6NWwKykAGdgFKB9sErHThQQkCQnU+YOYuYdzOFhTcSL34TFf8YkenthwbipZzn7M39c9boiTjMKmjPALtj6LjPAP4PY+V+DfgGcBAmqXwPTC7YocDeFiidZoHts8CpmHyyMzA5Zadhcs/OwZA/FFug9EM7pw9awPRP4C8WYK0WKO1TVA3JRkgWGoVdRQakisiuAH0jOJUoeQ9RdB2OA+4AizS72qxGNwA3HNh3jV55K4j9CIOTqR7yd4aNOAARz1v21pATthvgqz3jWVqdCSFogyDk6PJdWZQYzmuZeqqcOBcuf4LXUktX+cpwtxgJLAk70GhcIRnhFpPSActDE7Fa7RaQkB7Ls+0cWTSJAwoncH7940wvGMe+ybEUCsnXyncGNwnZRoiC1ddJ0tqWDnBBOpAOjLwV+YOSBdk2kljVLagIwvAcdNlHxEoYuMdCgxc3l9XOwPaOCiHV9i1i/p443iGI4Gd0fvhLWt4we1xLQzUvXCjbkQP8CgqcOF1ReiAgiZWAUikmlC5LrzeozIKkEuAVTHHlmP3+cExu5TnWaHE98Fd62SSb7T57CFODbG8r91bbqr0izi6eBtla8DJG5OYDXilAx76C0t+xMuTMflHpb26rkQMCmrq49ss7MX+Sj1f3cW/1us1t4GZUzXh05lS9eRA3twEsGyUgDBRSClxncLJsjBUs2t1Jx4/Qgf/AYPKaDz5Q6kzDNiMchpVCNjQmY7UWABEqcKTAtRWrPlymaEuxyVR21oAnIO5s4PNLgA7mEoSnEzr/BHUDqLeRzlu9Dotcla+swShRC7+oOYTnUvN4tnPRmi7u01t0NNeKraK93B74h9vPnI3JSzoZE+8vMfV7ABIWOJH3uwPMtkBqAibZea2Te+nw6exWvj101poQKR1B0LHCtiDKQKx8H7T4AzoDsdg3EO5ydNEq0V9rn0dbRyneyTqHtSj+Tne4DzFxMri3o9M79tb8sWFRQSt7J7fkyMR47l89g1q3Hf8zgFcxT5PC5EHshMmteAPjRYphQoFCq/Q15X3maYxVey7GE3U/xkO0yCp0TwF7YTxMX8BYwe+zfVhgrxO389dn26VoHF+q3B2668BLQpg2wF1lbIikugT8I9CZWnRwJlUjoTJch8GVQAaW9WF572/z+RZK7IV29kfLK5Ccv4K3D228LwJTlW9t/VEBBO2MjFUzsmgiaM2r5TtyY+0jnFH7PxSaGq+QC6p25/yS3UGH3NTxLvVBJ2PdUr5SsQONmRb+2f4+AjiheGuq/XLonAvJcRAr5/Ty7cEpAFkGutsQNmRb6S3jtyZ5QS401KxpmZMR9hARMYiNvI0gKiPm/Bvh/IVgFDgDpZwWZq7bn4TsMkN+MdAWtrVTtOvJlGz1NJJfIP23cUseBM8QrDhFRgZkG9iyZAf+POwoTl18x+qu5llZJfJkWcau5W9b+XUopp6YjyGr+beVdy9gcjV/iGHwPM1e4495MvIje62jrYGhwIKrJzF5SdtiPLhrrDT9r6GHk4xXQnq5oaEPs+AW0BPlHDEJ4fzT6KHqLLT8/FbfHQyQtKSJtyYO5dwDtoPXao3xYHMI47rpPBKEJ8/UnptggMEBm9vne+kIDQWONIVvB9G/oLVExFPnyILMA32yD28UQEkDdR2a3x7jctwO637tY65L88SHEaMqxKYT86ohq9iQ1YFtKWIIxW0gpiKiH+LF/4uX3BGdqTM3di3Fr1WOojTEq7m4+hD27bx+TRefhQnvym/zMZ6hP9nD/w2MN+Iu4GqM1fR5jEX1EfudRqto53KbcvExN2G8Hvdgip9+uKbOnFQ0lR9V7mvykoQ03gkVQveS3I4woXgqGo9078crgSj1E1z3oR62snVAOWht1KZ1bcZ7chpSTCbK7oSfuIOutuOJSYh8M3/SeFxuGH4Mryy8luVBn6V9ujA5XR4mzLEib0xjdl4+wnh7ZlhF7/eYcLlFFhw9j7Fyb5GHLLS9Ts4EmLLAKsB4px7HWM2lBbVtGKv5apO9Lq4+0OTARN2mPEDnUigZB61LoXDMSbji5yaEKP1lomwT8Xj/CRxWli8OhsJ9XcWC1N1o9zhwXyHIfp8w+BjpXGdAnS1YJ6LeMuJrVaLs36Nuu/8jkB6n1UznwKIteaD9Q04s346yotHQ0QRoTh0yvZckImqn0i/ne8O+aN4L23L1uUwdpHQtuAlQKch25p5hHYCisGPnmlA8nauXLm9COHui1Qw6m04GbU4utQ6yCWG8vn5Vbw7hQJrjAf4zaPVdsm1XER96L0VbbU/r3BmIFijZHlLLzJhkGvhG6TZcVv8kH2Ua+rracmsIyCHyu6xsarbg5ToM691TOcxi5d+jGI9tiKEXv8XKxmMtGLon7x430pvb9ID9zmPWGHEHxpP71Ooe9+sl27J/yTZmznNyOwjA9Y2sE5Sh+C9SuyD+AuL6zcroOtpXOtPQ3MUr24zm9G8fAFtW4dS1oZzNIYzrCjq10kOcpu6TLc3/5jHZ3PrVgkjhaXj+0IlcO6uRv31Qj1fkDxqo0U50kOos2J1U8kWcwQmD3zAum/XlXtdq07PyCCDU0K03DE14/o2EDyr6EXG2wuOLKPUwUuyFoqMXpeUsxhKy9eyTmMaTw77J1xtvZ2m2T8X8GfvKb8UYgob7895rxiQ5r9x+Yf9fhqEYz7Wf5f18an+e8KulW/OPkaeCTttaPIlVx1oDKqpCOo+igmKc6J9I71KyEQN3JeWBHE9D8XqySUkdkXaOo0u/hQy/gus0IJ1zifKif8JOKgtG863KPbio9pG+rlKM8cC9BXzL/u/mTW4KEwp0D7ADJhRvP0yO2OFWGfwhJkcpyEOOpfaVQypDMJbxI6xS9y+Md+opDM37fzHEHLv01cnzyrZjetm20Lmkd8/mcKqXOARH/gMpINt1Gk3NLyAltC9cRwmbgcphUDTM/LyuzdFv0bXka4jiOxD+tRA1gribQaFsEgYEphsZFavm20PHQ9Rq8+iU8YxkGkxoorbeK5WGTKaXRVMIE2qqLWlJzjs8qJRSArT4HUJ9A0WKVO1xBNm0wTvrInutYaZ4MngFRtFfJyEage76E0JuieBsdPgo6F3R0aIVQgxVBkQpL407g+8se4B/tL1HH0aen/Uhn0Zbo83KtHk/sK/89lf7yrU2TOhrrl3fx/XB1FA6b01P+rWyadwy8msQtLJCwVgh7FxrH81DwESEeIpIn2NMrxsYKWn4TLkGhIDWbpZWl3DlkTty1b5TCMqSeA1t6KLY+usqn9fmCERr6qsoXT0gYp3NbXPTRuKNKfApcZ3B34NagBN8U4nuF/vN2PrJA6W1WGHr2jUxB8oKxGdt8olh7IsRGxYsCYzVN9JfIh5/HqW+gOZxoyjr7lUPOgmZOvYrmcKS6p9yzNy/85+Omf25UxGrhuNtsFYkfa4ZdignVe8J6bTRz4VcNQFdA4hyBE+ho/Fo8SRSfQ0tV6WRWNe51Os5QUotItt+CE7Ja3j+OQiRQkc/WCFEMmjj2+U78+f6Z2mMVqkHGwNqMNbsYkz9KolJEt8PU+flTLuH97XfOQt4B5hoAdQHVjG8BbgQEzJ5DIa1awymyOYxmHpYHsYq3mDnvBCTsP5fq/St4mdLSJ/vlG5ncnVyHoWcki+cfSkc/j9UAMK9CLhp/Y0fPQh5PSbIelOC5juJFQ+H6AqUvgvkEaAfHLT9iTAkC2HKFLfc+CzXF4P+AdKHIDqEMDvLhNutTz+tR1ZFrNcBJQAtvkUQjkCkj8CNPQnJvVHZZStcN+ygNFbFrRO+Tfn8G7iq+fX+XL3QyrVPpRXLGNcOO5QTK/cwYD/sBq+4r/X8IJpdgRkEHP3JpIBo43GUnyH2sq4MVx+0LeceuR2UFyJbu/HnNaIqkqhqIBuyOd9r4PtTSAfZHX7drJNNY/yEgDBUJuBGCnQ6BEfixFwcu/+UgDAbQaDs35weM4YWgjAbmr+5Etd3cKQgCBQqUni+s8o4BdkIIQSeZwoYh5FGZyJAI2MujiMRaJSy9823cwvwYw5RpIkCtcowu55ECHN/6UpUJgStkXEXV4qegIggVOaeQiBiDp4j0faPYaTMOAiBjDu4UqK0Jgwikz/kGv1LAWFgnqWvIrSOK3EdSRQpwkgjXYHKGIO1jLsmiCG3VLQmnY5IKU0miCAboYVAaj04JppIIrzUl8WW4lc64c5hEOjC3cHeQJQVwE0vhiQ8wfQpDt5Ki2dpq+bGFwJemx+hgRFlggLfUIELwwjGohZFdbHYpIR1Lhomhsku2dA3E4B0smh9MDp4FhnbGRU8jdAHYpiaVp2coBliSe4dcyo3Nz3HWbX/I7tmheZ6jCdjg7ct3DJuGHkMe1XuCsFyo2B6cnX68BAETwBbg3wZ1GEb5YLQ0esovR9CPwX6QqT0QPdamsMuKgqH8ruhh3LakntWvsCNGJZBMB69dzFeo4sxoZDPYRLP5+d951ZMaORF9rO+BUxP2NX5E0zI5H/tGrkYE4J0D8Za/ogFZ/dgwvGOsdd9GRPelw+9eWDE1xiTHAr5oYNagVMwHR09ghag1OVI/YtcBe31AktCDA4KFsLkg8AfQBRiiiA/gAmvupfPcjMg5NcgfmJJNw5Hes8OngdfD4alwWgs2cyRePoJ/JL9kIXPEQUHgp7fq605pjirG+fKEcdzSMEkvr7sP9RHXWu68k30skR+om2iU8qNY49jj7KdIV0PUVceEYc1AmgVQ/Mw6H0Rcg7o6X3L8w2wLgTGw+l4DJYl9lNvYYYXth4J1cW4i5qRUqCTPqIrizOvCyHXJcz08w6UNDoSRxLEtlnDGb3xLQUNxb5DkI4II8VOw4uZ355maXsGWRgDrQnbs9QUx5g2LMmslhQLW1NQEEM6grAjQ3WBz7ShxcxuS7GoJU1U4FHsOzihoCVSuK4J3xYCsoGi1JEI16EdTZQKcBXsNLQQBbxR20EgJW7CRQpNTdIj4Rhy6FBBd6RoVJq4I6j0PXzLqKyBdKRpigx4qvQkjamAaZUFSCl4Z3knge/gx1wyXVl8IdhpeDHpSPFWXSdZVxJLemQ6s7gadhxWTFYp3qrrIOs6+HGXKt8ljabLen+iSFPluzieJIFxAqUiRcKReFKwPIjoiBQFjqRIaFpSAdsPKSRQmvfrOwniHr7vkOnOQiZialUBZZ7DpLI4JFzC9gxuob9C+ux6AXntJERreLxuC381GOtT6MkX1WHCb7oGxTTgOQYMNXdpth/lcNwOLsfv5DC6vNdU2dKt+c/bIbe+EvLsRxF0aJwSSVGBgZ3VRaKnrtK6tzggccWOwJufmBIC0KE3rFdJYKwaCcu019VWRbzwcYS7DVp/iNLTcfUSE+Jl4XDawvl4CDoB8WqeanyFM5bew9yw7VMVYMcUTuKeEWcYaumgxbChZULTb9UNKmbyUiQQMRGTRzAGeBHEdLTqwtMQuWbc13UV94Teqb75svrbHKBbQGsbxEtAsB9CPGnuoW7FcU4mCkEp8OOgk8xLzeMry+7hjVTdRn/gSOCx0aexf/EXIP2+YSWLFHQthZKxJ6LlbWYw1RUodQG+C5ksNC5fPUPbaudE9Spt2QxUj4DqYebn9VHm22aCP9yEtml9EYKLLR/PmYjor8Zr69jQ1QzEXcjYxZXwIKVNv+IeBN0GfDlxGy6Xi9m33s+cRykdWVICb8XQO41lN8sDcqla8CpNHp6UZnFG9u9S99bbiSJrYHJ6762ECedzk6b4r18KMm5yoqRzDdI5G0LIBl/E9R9AJqBjjp2b9RBaWkFBlcmpWh+KdMtaTjYFCc9FuY8g2R+RWE6mbjrpuneJjwSv0G5aZVj24sN5r+M9Tl/8b15Pb1z76Di/hrtGnAll5ZBuNCAvDE0IoVto9o+nKwmyj+Iktgc1Gy32Q+ilRMKsoXADsKrmjBfCzp/0TZ7ZZwUotXZz0jd257Y9JuA15wHoSCFiMRhS2puPuLn183yT6LqWf9GdPmHAzKWfFrYTkG3P8IPth3HS2HIasiH7DTFptyc9v4DbZjcCgtO2rOKG3UfRESiKPMkP3ljKZe8ZWXLM2DL+ve84sqEi4Up++OYyfv/cAr691xiu3H4oo+/6gGWpAD/hks1GFAj46Ogp3DavhR8/O5/KqiTPHbwFWxUbgs13WtLs/chs2jszTKgp4rkDJpB0JalIUeE7zGrPMPXuGRw5sZL79hrD0lRApMEVgsqYw06PfMySjgyPHTCBZamAA4YVkZCCf89v4SvPzgetGV0c59lDJjI84eEKeLaukwOfmEuQiago8Hj+0IlsVWyKgz9V18H+j3wMGmYeM4Wb5zbxu7drwZVsW57g6l1G8sCSdn44pdqksWqNEIKqmMOhz8zn4RnL2X1SJVfvMJzF3QGHDi/GEfC32Y2c8eIikIIy3+HJ6VuwXXnCpNBjUmbPfnkR131Yj1sUG6ToYgFh9KHWYqo5dNevDX7oXaigokBQFBfMrFP86I4Ml/5PcNDWDifu5HHI1g5lScGpu3ucurvHnAbNzS9m+c87ER/VKkoTgpi7aQquT9SrlFOqHFBRAyq9J27x46B2Rqr3MJXjX+9TzdVZSC9hv9JteT8xlgvr7+MvzW9+KsLr9uHH8JWy3SEbQLaLPuva9LZ90TyIJAk8geYQepO1B3cedR/W1nXebuIptN4NrZ9CyK+DGIHmSDSdJgyslXEFW/DcmHPYZd5VvNd3cvpG0b5YtBW31hxIiV8DQVMvg5p0wSv+P+BXaAU6+AXSuWjdPQqWGMGPg2+sfcQTBhBEg5yvI8QloLsRzu/RXA96DKiffGYUG8N85+M49yLEYUCICqcTBU/hJQbpHrpXuR6sqdGAECFB6gDwHiQeHIZT/Dp+cAwq/WAPv4iQto7ZIqYlR/PaVj/ljPk38bfWtz71oZdCcsfQo/mSWw2qC7Kyb8+ojrZEe0/jJmtQwXsgD8CEwa6/kF3t2SE+v1FnjkQHWVRLmyFVlOFmQoJ+6p86ckaKIDpCyE2MCENpYlIwtSzOL96t4+An5nLXXmO4ZY/R3DavmeqEzw27j+KyD5bzg5eX8LOdhvP7HYfz78WtLGzLcNteY/nH3Ga+8cx8/rDLCH63wzCundVAXWcGVwi+OaGCS15ZjCr0oSvFKVNrGJn0SEcKMiF/3300w+Ielf9+nyLXYd4xk7lm5xGc9OAsynyHIk9w+suLeaS2k59Pq+b7W1YBMLrQEB0c/tR8GiPF5ITHoweOpyrmsqA1zQ4VCWSTZthdMzh0RDG37T6a+5d18K/XFnP3F7dCKE3lHe8xrijOW4dP5OJta/i/R+fwt4PGMyrpUXXXDCYUeLx86CQu2W4YFz2/gMqES6H1jpEJOWxECWMLfP46q5F7lrQxfUghV39hBF9/YSEz2jMsyYQQc9Eati1P0JgJKbnzPU4ZV87VXxjBf5a08/B7ddzxlamMK/TZ7cFZ/Gu/cfzlg3qyoeLaXUfxXmuGl+o68Aq8QTg/NDhyMr43HUc+vL54YsOQOeRiEYcUC4aVCjrTmrteD7nrtZDtRku+vKPH13d1GVYimFAl+PVRMX5yCNzxesDNL4csbtYUxjZdpcQXkNVGhf8kZImQIGQHRLsRBfcg3KNQvIbg2xgyhj7MiECmngQ+V48/i/0Kn+Th9pm8nV7Om+naQe1eqRNntFfKu+k6YsLh2OLJjHGLOat8V0YWjYJ0K4SB8Sj1NZ4Aih+ixW9xNGS4FcnJg05JmgND7XLF+zsa4tpk8bAOgMkER7+MUtOIxx9Hqf0QYjaOPArNawCka0n4lby75Q/5w9KHOL/x6Y1qWUsEF1buyi+HH4MXpkxekiwxynEU+bjxu0hUfREdglZnEYbXE1sH8aJsDSbPh4ISSBTSU/FdCLNO0p3gJwYx8VyAUJeRbVqMW3I7wv0xKtoFoY/AeNo3YZAUAmoqQj+AkKOJdD2OPggp3x00LVlrQ94QLwE3buYwTzlZL4VcCHMNrQ9HZ/+MjJ1DvOYBgo5foqOfrwAEhLTrMs5VI77EhSW7E0+43NTyNr9c/hzRBoixKpA+E/wy3k0v54DCcZxVtiO3N7zD2HgZp1ZuR6lXwlB3KDS/Z7yAonglb7UCIb6O49yCUiD1E4joMLTMrttc5Bl25GCEqn6WlX6B7OiGdBwyBYaNdHNby/oSiHjXMSSjQhy5yfF+VMRc5nVluejlRZCN+NVrSzhy5BRGF8WZWhInqzUXvbYUwojfvL6En0ypZteqAnxHEnMEv3htMXQH/OrtWratKqQ87vWkwJy+ZSWXf1hPV0cWL+7x7cmm5mNnEEGBx+5Di/jda0toquukScNV79Vx3BaVEPdQGlqzileWttO2qJX3hhYQTKqyxhZBQzrgndp2CBXpQp/uUCEA3xFo4OyXFtG6vJN/NXZz+TZD2XdoIf9K+GxdluCs5xfQ1tTN2w1d3PVxE/sMK4ZCn72HFXHp60tpXNRGo4D7tq5h+rBiLnIEgdao3ORGmiNrCnmpKUVLczctjZpqBAHwem0HM+u7cMsT4El8afpz7ouL6Krv4i9tGS7bbhh7Dy3k4bk+ewwp5ITHPublmQ3EDppAZzbiuucX8N1pQzhxXBkvLW5F4A3esgrDLxGJh9f3MoMPlJa0aC492ueUXV2WtOieg8yRxhJc165p6NB0pjWU9ErxghictofHaXt4HHxVitcWKIaVik3Os5TzKvlsCF/HWkw9WpFOH02i6CKEvhjNXxDiEIQ+HuhadfVJw6jVvZBjynfkmCHT6ehazAXL7uWvre+s8MmjEiO4fMQxPNY5l3dSyyh04r2Hsta0RGnOKNuBxWE797R/yM9r9qabgL8sf50Li3dmYtFIlmSX40ufockxCCkh02EYwLToIyTLohYhykHehZD72QKZ5xPKP+AIU4B0MIF9jnd/5fNSYWrqeBjA5K4jYJLux2SWT0EU3YtXcBA6fBX0T4BLjau4HXSM79YczJcrplGgYzSoFOfWPcTHmWbi0uWjTCMOAiEEobXgOwhLb7B+4+EJk8hZ4SYpljHSKuSuEccR6IgSWcC08mkQtppCpyJuQ8f83RHOv9FqGEK10aUPw9MvMlBro4qMQuz5UFRiCte6rgktC1eiEs8x3vkJesgZBgEKEnTcgZP8CJF4HOS+qOwiBMej9eObpsVGg1v8PaT7R/v7c4TiKKBlcMgBLHEDAhKlpsi1jlYFr1rnvEMD19t1nmFHcC5h9wc48WvxS39G1H0A2jkawfIV5EaUJiFdtkiOhgRcVDqFwwsmc+qSu3gva5w0FU6CI4u25Gsl27BPwWiubn6Vd9LLiYAvFm1BjVPIX1vforxHzpk+tKs0JxZPZc/EaC5vfpmdC0exd8EWLGheQnlhJaVFNRzr7wS+hoQNr8u0GMC6gozTIISPjP8d1AkW3FyBEBes0zbWvcsYuRkc9bv5AgKPKEwiBolK+DPdIgdRkD1KyHCdyWU/VWwMdGQjE0qd8GixW6fYk5THXTqzESlHQlGMKBvSGkSUuA7DfJfOUNEqJFQkaHMk+z0wEzIhX51Qzsz2NFoILty6mosf+ZgLDxxPGs1Ljd2U+6a4ekIK6pWGAuMhagyV2aqOIFIaV4CXcKHAx4+5CKv7aq2RUpg+Rxov7uIIA0gcIUiFik4poCQOQcTybEiRMJ9XQGPunqGiIVKMR0PMwZOCukwIMeM5SqkIR3ggBFoIUqkQ6jrZYnI1U2uK+NkTc0wfhCAWc/AAP276Kx0TOu5KQUc2olsKKI1DpFieCSiUEuIGAC0LNZTG8TTEY3YeUgGlcXfQiV2F1odKpatYT+/84NdRChVUFQkSvmCLIatK7AnV/TDTxQThJiy08r1K65Mzs64WWMklaF5Gcxfow4FaEKcj+fdqlcSwHTKtFDkFXD/hLH7YNosbml6iI2jjpIp92TlWCl4xZyfHmHA/x+vNj8jVUdAZdhEuX6rax5DvuZKbC7aDzgbQEWMKxhjFKttklSxNn9SiIqeEcQpOwXUoGUMH9YTdxxIreoHBMpTmAJKD8RpF9M2al/s9C2SFUYJirIOHSYDKdiH1dCIuQsqLEfwGwZcQ8gSQs1BpHN3NiHg1KI8yJ8Z/x51FJttGsZ/gv61vk0Uz3i/lhqb3iQuXgwrH81pqCb9qfAEHQUqH7BAfikbzVrqOItlLWNehMny1ZBpdKst9HTMZ75fztZKpdKuQr5ZPY0uK6I5CZLwIiUNhrNQWVQ0hXQfSseOmPKT4I7L020YRDp7BcY5F0cxAyvzke5CKClcCSKuxNEjHFObUFlhJt9c6v157xwHpvEu2dRzCuQOv+DBU8BiuewtCfMss6tzi29gNOHIsWt1OvHRnkw8V/Y4o+pFZ7INAiKHs3o8VQKzY5LWoaM3jsj6AyZoE0KnrSDW+Qbz6XoS7K1otRXMuWlzbu1eFAWxhhyHBD9rZoWRrXkqM4CfL7mGvwrEcW7wN+BWgMxClOGfIIeC45h5RGnTIruU7GYCjsV57YcLdgwxEAT8afqQRCkGKcYlxIDJmj2TTNm8sZvLF+h6LQxHOP3C9clSURvJVxDoQiawMkDaFpbmxKf7JDKJgLkp3InA2j8nqhTUIdyupKvYh2nQrzDrS7mWte/hTJZq4K6zq0ZtjGgExAXEpDDdRzn4rQRR46EgRk4L2VMj1Mxu5cIdh/KJ8CSePr+C3M+o4enQZMUeCFHhAlGf4DzSGoEH2MmSvVNylf5JeCKQQPekqShujqZAGSIX5RKFa93y+MxNx6c4j+cZW1YBm9+pC7l7QChqaUgEXbFvD3iOKOXh4Mdd9WM+jsxtxhxQStmfWIOI1rhQG2BmqQCJbOSIpBZ4Qxn+gVxRgCmFVQTHYq2qIFuIABLdvPECpZyWu50G8qQv7Hq+SMHWVPg0Dn3YeI+oYiZ+4ndA5FF/fCerbKM7AUE73Me7SFM5MpxmXHM1vksMg0wT+SOicAUSmaCraJP2qfKBEb+y9VmYNaAHZdqN4SM8oLsqikzWNidbTcOSNaHZECRDyLqLwZKKuFKKU9TZl9QAkW/Oqv9Ipp/xnhVHABuxh0r0Kl5aXkG15BDfxbxx/O7ScieZq4EK0ThN1QeRB1EVMuMScOKiQL1bsajuc4S/FO5gxViEHlm3HeRW7glZoNJ5bBGgC1YnQTs/GUipDMjEcHUV0Z5bh+cUkfcs8rtOQ6sTXoSl4GoWGnUvYvCDPscVQkyfgOFcigmoDTsQFaHWFCS3q51iuAJBKIVlgQuzUGgDSKms1MH10PUv2MQiASTgQpTrBPRy/8kzIXoPnn4zWR0H4fYS4aSMXTj7oX+HELwQNQboOLY7HEc/2gIj1BUgI8AshVgRe3CqcA3Cf9wAmBsiCqA1bYdT2BkFiHF71DYjMySCuAXU2QpyK5o0+10q6jgLhcNXY002OZtAJmXp66j+Rtv2Rtn8aok6zlnqAEqYYcWRDjjIpS8KhjddTitU/j4pyYzcWzTXAwSZrOXoWzXFA44DOvR6AJHplmGYzSFqXVa00UiQMSNrsjFvzoou8Iz5LaFz2AIjebd8nYhHa/r1Xn8t9VmsYXhzjptkNnLBFBfO/ug1Lu7Lc/FEj5249hJmt6Z5L6RVhZ97Ianvb9V+AUlhw0scs6R4VXRB3JffPa+buRW0MK/L586xGXm3qhoRHXAqWdYc8sbyTioTLsePKuGRGAXWpcGAy26p6WaV6VJ/VQPANWTr1ixJnIwJKAiiJC56cGZEJobV7YLvJlSaZv75TU5rctDejNioLGQants+6TIakHdKHoZyj8QpuRkd7odVMBHdgisIuYJUyCPaXsBOidhM2Ikvy0N8GHC+YhOa3RPoo25V6RPR1kI/20AEPxprIB0iaFeP6ByJdezxMGPZBbyDSTEI28yqOPxohfosWP0RyDso5Fal/jeYyIDDAMzRKloMtUIkBiyptLV8aKaDQK+7toA4AQdwvzyvoZh8w6gQlKYnXmOukl5u/OY5h4VI5ZdCaznJjrjgIoa7ASWxtlbwXQH4NWNDvwVsZIBUUGkt+XyF2/QFLWhvvUhisBJj0uhHCaAtmcUCo61H6flTmZhzvYGIFN6KyP0apC9HyPmDjUKzMYzpo8R3gYoQotoVL/0y28zycwsiw4q2HgSEHPv0CiBebXCRYx8Kyef3OKR79PiW1YSrEDRHRKUSZG9H+7XjOVJR6HXgYzQUIPlxRVEjT13StARdqA8uzlfvsxocSj/+CiNMtaUCKgDPx+cc6akObAdJgzo92EcLdzH639oV30CbNpy4gilQP02jOCZvVoPO9GbmMkVy6uRbGaWviucwWzoSmnqWAhCshE3HtR/Xcs/94Ln2nDlIBybzyODlxl0tXSAhBqA09fcyRSAGBVgM+U5TWKKV7Qm5dTLfQeeH4ImdFM/cM0TiO5LH5rTz0wXKoSEJLCjwHpyJBSdzl+rdqueLJuVxRmmDxKdtxybbDOPPpeeA7q7XbCAGh0kTK6liWpS8CAq0NW57Kcx5YT1gYKdtnPegwXKP3DUlVgGpa1wN78D1K1cVw28shf3k4GPjl7eyOGy6pLBSmGNwmDJQkxm/7qXiV7I5UGoT+D4iHiNI/R/r/h+Z4hDgeoe9Bit+ieeNTVvh2x9U/RnMY0gHDyvVz0L/FFXrQGLSkBUmDpVzkMEQWCGwOU8wSPwi5Zi0630qt+RGCa0Bfh+AQhPdrtP4xgquBq4C6tVsolPHc9Txo7uGCvHPNevukBUFRsPZ1qZEIcTxS/AT0FJQAqRYSRefiyAf6xQaY8zqGoWGwKy6FhPUgReHAAdIq185d3wImxzX3yQGp9bL8iDqi9CGIcH909locfws0/8HVc4FL0eIWtA4/tf0jRDXwLdDfAV1m3lNPIsRZwJwVxn99QJLWUFAJ8SLzuwoHV1Rpe7AOZCCFgGz2eaQ3Ao/z0Pq3JieTQ4DHEfwawbOfuCa2goddT0NyIcWjvooUAhWC5kpC/g89QG7U3NaWYt1idDa3tZ6XWmlUEDEYRSo/W8OjwXVGOTH22pTXXKSgptAzhYbbMtSUJhBAUyaiJRtSEnOJhYpMa5qC4hg1CY8l6YD6bEiRKymNFK31XQypKuDho6Zw5JNzqevK2kSnGA/XdfF/by7jrkWtUOSDMqFohIoQGOpKsB6m4QmXLEB7hm228NBSUtsdrpJjKFYDSsCAkqQrqZGCD+q7IOkxptDn0fpOyIT4QlDliJ57jkt6dCvQ6RBfwPgyyyjbkeGyAyfQqTSXvLQIrTTFCReGFEIQcfvcZo4bW2acGXkFZ4UUECmCtowp1WlrVZUJWFzXBaVxapIeDZmIbCrEETDClbzXkiYrIJ0KIBVSVeDzdmtqBRE6eGtXDtEiswtO+iFTVmNjAErZEIaVC4aVrVuwYS5+fVMGSfkr2gcyYgN4lfJdIHrNH7Mzg8r8FMe/CqV+hpbfQohjccWxaP0BpvDovcCyT2h0RiM4Fi2+iRRbIjVImSWduoq0/A2FfquxgA/SoOVA0mArF/kpKznAFArL/DWgqu+LgEOBbdH6chD7I/gRWv8IeBjEDaAeAzo3LOrWOSv/9mhOQnAqQpQgAaWXIvT/IcQtvcp3P/qSAyvFZVBYbAFStH4Aqa+JyHklwqwR5vFEj8Vq/daOAzp8kraPJ1I05Uu47m9w1ASQN6DVn5DOLQhxK+hXPqG9kwAOAH0Kjjimpw6M1C8C56OjV43XhfXfPzlPUqzchGPqcIWDclCbsuvPyYttWVtRjZyxAf1HtPgrQv8AxAXAgXgcSMR8BH9F8G808z4RhVI6VUiORokz0Xp7o/hoUPpmED9DR0sNgU1/vbC26qO7GSBt6LkTGqTvQdLdcOt8U2xCQDban1B5m3J4Yl06YIjv8rd9xnLjx03ctOdoFnRmaW5J8aojcAX8be+xXPj2Mq7ZeQQAz9d20RZEdIeKP+01hq+/vIgrdxrBtJIYi7qyxKSk0JXgOqQixW/eWmZq7XkOBZ6kxHehI8OjS9r41RdG8HhzirEFHmduVcX/vVMLBR6X7TySR5a1G+DgSHwhDMDCECQUuY49yxQOEHMEMSnotrVGr99jFCcDXx5bRqHvcN/CVkgFvNbQxdW7jeK9jiw7ViSYPrqUb7+2BDqz/G9RG7/YaST/re9mSnGMC6ZU89O3ayGI8KTNe1IaYi6PLG3nwqlD2KamkHcXtOJY2dWSChhZluCufcZyyFPzWNxpyDpv2nMM3/YdzppUhS8FTyxth84sjy1p584DxnOMFAShoqrQ57LDJzGx0OdLs5vAdwZftEmFGxUdLFJlD61rkSZ3sAUNy9s1l3/J56SdXWrbBtarmGtWxddvzvDKvIihmyDr3SoWQG2LVSYZpEpaZsNEkakp48dAtPUjL0Njwol0AxHfQYlLiOuzUHwXxBQ0fwb+jOAFNA8AT6H1DAjTxuJrmQ76q3iugON0TrnbFtgXoQ8Hdu0psqnUUjRX4rs3ooIWAgki1j9lIOfL9opMUU2Z57oW0uQi6JRhXdzQhuTcfVM26TtWuC5azTsIDiCKpqD5Aa5zEkIfgpCHoGUn6IdBP4wQzwPzGTzuoUq0/gKuewCO90VgvCE3AKLodSL9W1zuNWF9A7PSEkQmR60kYdbpoAKk1QAbFUE6NThgKVcQFgmhugsh7sITh6D0TxDRHjixs4Gz0WoJcD/wCKaG2fJ1Bw2h7XMPuB+LYE/gQIQ8DLDeIzRK3InUv8fTbxMM4jrvAUllZm/pELS74eWmDWcxOXE5l+XaQLkArbtAX4QWlwGnIjkPzVi0vhS4FCHeAnE/8ATwnjE6DMK+V3gItkawD1ofQkFsfwTS0qQ3o7kOoa9GUNtTiFgM4PrO4GDeza1/oFQkJGpcOcIRm8FSvm42p3lf6jqMPrOJthLP4cO2NIUxl5cPm0RbqDj0sTngOyxpS3PScwv4515jOHFCOW2B4uDH5tCWNpEXxz49jzv3HcfyL00l0pqvPDsf1dxNKOGt5pSR147EKY6htEYHmvda0ixNBZDwOOWFhTx+0ATePHQiAH+f18Jvnl/Id3YeQcyB7762xIS1hRH1mZAZrWmQgvp0aK6POYcCDe+1pKnPhJT5Dgs6s7zYmOLh6RMociQXv1PLC0vboTTBl5+ez+OHbMG7R0xCAVd8UM81H9RDRZLTXlzIsAMn8O7hkwC4dnYTv35zGRTHmdmWoT4dGqNVzOHllhTvtaWZXBzjXa3pjBSzO7M0BRGTS312Lk9Q4kpcAQu6srzblua5QyfhC/j+60t5u74TyhOc+Nx87th7HPceNIGkgP/bpoambMSRT87jvfpOvKLY4BuBhEJpbzcVJNe5BIDQky+qA4Zg6oWI9RUy1LZp/nFqjCOmrftuOubaNE/MjBhVvj5AKQ5IXLEj8OantjO9Qt7vWszZ8/9DoeObGNdBAqVtBBxXOpnvFGyHE4+bvJTulGEOUxJ0p2Vzc0z192wb+EnIKlCOCRGLEGgOxtFfR4svIkj2UvJGnUTBi8iC9wgaZuMVzQe9FEQ70u9ERRmECEALNC5CxE2hEFWAFMMRYgKhnohW2yDErgiRzHuCTuBeAnkrOvsUrtQk4tDRAl0SSguMYuYKo5yFKQjbIDkEupRRHnzALQMV8lL3B7QFWfw87J9SITslhzEkUWrGRq9FIYnom6VwnQCu6C2EKYVhjdMS1DKQFeCUQnaZyfmQyV5lMBdek7WW+1islKz6Mi4nIdkzl5NkF8EyEM+j+QCh54JYBLoWZAfoLiBAEqKQmLKKCbQqRIgStBiN0Fsg2AqtdwCxHSDyimEuJuy6DRndikh+RNpCXW0zMpWyoVLSegJCA9zbNfjKCCTX//Ri/rVVcqSAeAz8EnCSVvlX0PIe+KMMKYlwQHVD+2xIDLOsjB4ka0wRZJUGR0HbQohPBC8GnhW4GSbg6pMQ+qsgJqzUixloXkEyE0fOJxMtANWE63Wiom60DpBSoXGRwkNTALoQRDnZpnG4pZOQcjJC7IbWo1ZaX6+io1sR3IV2GxDKjHsgzb7J5Wl1d5i979kcncA1e8oNIRVAvBCED+1zbLFnGzKqLVCLl4OMme+6jmEk7GtO9RrOhPUBIVpCmIbIhYQ03sL0YvBqIFYKqVaQCaPIBcrMUy68QgKKvUF8DaGPBUrzrp4FXgbeQjMb9AIEixCyHa070TqNlIElc3AR0kdQBFEhWg5BswWCicBUYDeglF4na4DmIQS3oPWDIMLecBK7dyL7s29ljkNvxKwKQHt5Bp/18SCtoeBsX8BY+obBUH9Gagq1dnPSN3bntj0m4DV39ftsxXNR7mavUt4y8mQ2mIVSYzdk1v0GdYi1prlqr7HsVZVku7tnUFWepCMdko40foGHVpqgK6Aw7lCd9FjSkSEbaPxCHw0EXVkSnsPwIp9lnVm6MxFekY8OFVpphLuqdqcihUAgfUk2FUKkGFUSJxUqGtoyEHeoKogRpgJawgg/4aG1RkeglULYULfc9WVOUwgVUTZi5yGFPHXQBHa6/yM+7MhQnvBo7sriJDxczyHTlUVqzaiSOO3ZiOaOLE7SxY25ZLsCdKgYWRonGymWt6dxEh7Sc1BZo7dIaVSCMAKpFDHPIWMZi3Vk+qS1hkgTZUIOGFPGPXuMZsrdH7AsUhR7Dq3dWdykh+M6BKkA1R1QWuSz6EtT+dNH9fz0+YWQcPFsYd0NogtIjfKirdDM/PQ9SrkQkPWl9pbiM5JUqUH4XNf4Ki9mFm2QO7yUWshDsXd4dOJZOP4Q6F4wsFNVo0FYL4UuJCv2QnIQrjoI7W6F509Hh9OJVZotqm0MoVadCNFlFA4BAh8oAp00ykDu+YWx8Js+vQs8idKPgX4eIbp7QxLFwBaaXwYxh1eb3+WXjU/zUOecPj95+6jjOL54b8Pe90nPfS55XmmjhAoJQcJ4V9aUJNVT10kAupUsf8URf8VlBNloP4ScDmI/YBjwlRXHT+RcAe1AGk3WqmEx0MUI4a8I/npiB7uBVxHiCVLNj+IVvwVpTagMw5lYW1KX7pUoUhoP3qe9h3NyJBB8kJ7De+nllipdQ9cScOtAuHSoDFsnhjI1VmU8k5mG/oFj402YgxAXo/XFCDENOAChpoPYDc3WCLbuKZvgWPeAVgFCtBk+aSJTYU/HgZIe5BmrsmtI5Vji6hE8ixSPo/TjwIJeGTMAzxgK3BLwNKSbLVC0FOsiB5TsEooV93qSPiXxafobswYTq7wbLaKfCEI/CzyL4NtosRua6Uh9EJptgb2BvXv2T6/nsRshOtE6C0Ib2aaTaIp6xmfVMZ+N4kmkeIIoegpB64DIZ3LFk5Uwm0j0A4RubhtOq05H4KbBC61X8/M8HhpCOYUoNhZbL2fTVck0rudAzKWhK0D4Ei/mGCACuIUenYGisz0LroMXEwYIAF6BRzpQzGlLgytxCz2E1j1VRfricorsMSQjjRdziCLJoo4MSIFT5ONKQVMqa0oIxl3TDwFKmOt69trRStePRP4xJ3CSHjSnaHYjnAIfRxiQ5idcwkizwN7TLfYN2AoVXtwhVJLFnbY/hTFTn0mZe8s8ld6RJv9IRQrPEUQIIjQeIISxDOWElSsFboGLauymVYBb4Bv+nEjhxhyyjqA1E9IWRjSkQnCk8SRtKKOEMMBOhN5u2nFnrotesuF9qM98HPH0zIiKArE2HQtXmld9x6bPegfgFfNx13z+1vTaBr3Nk5la9pl7I38deihbeSMNe5lWVikL+wFue37uJOJ/aP5HTEBGDUXpbXHFZFQ0AfQ4kGNAV2BCfwpXNqAAjaCbQCxBMwuhPkaLD5HiHST1hCsp3P0OQRFGaYsPgUwX77d/xF2ZD/hl/fP9UEA2giatudivsiMVGk9GP7BHDzmXZgmCW0HfCkIg5CSCzDQcd0uEGAtsAQwHKnqs5yteP4vJQWsG5iLELILsx7juByDeM6FLtm8as37E6qzPK4dC2STPuNi4xl0IcAr569L/8KeWV1f7MUe4fCM5hl+M+hJDY5UmZHOgBnvBe2jeQ/AHJAkCtkYwFZgIjLX/V9v5qexj7XcBjQhnOTqaiwpnIdxZROI9ZDQTIUyFQmWFf7+ppO0H/XJwk3QEi/lp7RM83Dabcq/QPIRKk6th0RR1c+vQo9ktNg6Cto3D4JSr1SZjEKuxR1c0kHWWQfM0mqeBHwGVILYBvTUwHvR4Ij0WKSqBciDZRyeagSagFvRskLNAf4TW74JY0mMY6k/qnu5DBvfUXJKb0dGn3VyQ0kG3lkHWX+eQnc9Eixwo6NqdZJf5edNEewAkHEGJZ/N9fMfkAeWlLgsNnit7NWO94p51czpqzhYKOFLgrKbIs2dD/nN2EEcKnFiv2q2UYZ9z8u6lta2N5AqrOti6RHk2VM+RBEQ4QNwRxIQAT+JZlr186vIV7pl3bGhtaMLz+9MDCl25yuPnnkVZMZf7DIDvSrIZ8IQg6Uo8YXK2+uoPGmKeS8KRxFzJJwK+hQQd7KZV103rEji34YHS3a+F/OUfGRjRR3KDpXyOeYZDMLRE9SPLJOUFm3bRWQDpc2XDi4bycQO3F7oXMXnudZxQMJl/jf2KsRLjgF9k6n30F0WvWFeoFkEt8HDvFtUAMRBFoH3D1as1iBDIolU7EKzosVhH5UhIG0KUBOHTmq7j8eVPc0fLu9zbMXPTWgs94x/1KvB+if3b6ihB9dpUrZlEaqYhwsgVyZMABQhdgBYeaAdQCBGiSaN1B0JEPY6kMDLAOj+cQshVgYDuA/jlku2FBVUbqxe4HwVOIx1yQ9cc7vj4Kl6tOYzJxdPALYIgbcdDDXT5pjB5Sq+b30XOKyfRoghBwspfaYrz6ADoBroQUvd4JIXX98yvdVtZT66MQ3woePBa8xvc3TaT69vepF2ZpFvC1j6/3aoDPjn67IEAJgFehQVJkQkTc9YpAqEReBLEk+Za2oTH+r6HEMUgfASuRY9Gtgk6iaL0qutJ59Vf6qfO5vQxl3pjs+58zpuSCD+D9lODl1+8KTYNwmEHlLNpP4QneasljZJtPdTgmzaYlzSHiv8uaacpG234POx+9KcuE3Lf4jbawzX0RwoirXlueScLurMWeG5wpITQYnsZrhur2oYHSsPKBLHxkolD5AqHWU7n7s4aD1IqqxldISlJCDIhmzZI0uAVM69zPtc3vv6J3vn2rg95cdYfaIkynFSyFT+o2IFyfzjFsWqIUjbsKzMQI0xfLdP/iwxECbJKunCMche0mlQb1c2Ji+/gnvYPyH6WTp88V9EqBRzyE77VGuZD5Ifc9Xygy776ByJWnnSdS56PLHuf6FUUevIwxErRg58NRaIz7GbHpfcwuv4J/jPqBLZMTDD5fo4AsRSceJ6XbZ1OWgW02dcat8LArm+0GaRv7BheIYRtNIUtPNQwk5lRI5c2PD/w/bgx7hudRwbi23warXrpxQc8LSJ/LwQYr9FaPq/XcKm1uImF6NtivbltfM3PgNQIBPrzyqYhgYgdCcXGZzvpr9TQ4BXGuH52IzpSeElvk997fszl4+4sRz72MW7Cw4+5PR6hT0Ob8eMe77WkOfqJubgJF9+XfdqvfClQQnDMk3ORnmNywDZ4LmAEOFOFKBkJevHGB5S+u7/H6Xt6q6DLXNG/li7NgibNU7Mirn82oKkLxlZu2jWUEODEubzhBaJPYTcusuEyf2t9l2tb3uaAwvHcMPSLjJYxsjrEj9UYMgevw4bmOSAzoLJsMGolrcxy88vMPYN245WQvnnFi9FxF5HWaKG5t+EJbm19hye6F1AsY9SFnXz2ml6NIojx8uQkvE9PqaRVdDStV7rWAOdP91G7uydfJWHzpATEyIvV159pBS+lFTOzLUydex3bxWoY4RZydPF4viaKyQZdeLGRiBig05A2zES9NazE4K8RsXJOmzZ7yYlZxSUBIiKSWZyom6wO+e3yx7i2+XUyKqRFZT67k6XVqoaFFbaX6Oc+HEiBYr36PZyrj9azR1YTiroZIG0i60siImMnkvrzSTyohRiphJ68qT+8UBrhOZZN8zMwL1ojhICkB0J8aiBphf5IgUh4loR09dJTaCDmmv5/IoQpAtCuFtFUYGMASmLFglkFMUFBbPUfrygQTKiGA7Zy+OYeHtOv6mZBo2ZUxSYaeqfBK2FOx1yubXztU+1JaJWIJzrnMmXu1URaM84v5WtF29AVhXy1cmsmuZW0hV3E42XEY5WWmtcavWXCJuZr8BK9B7/O9D+Hw0mYnJdYETguty19FB+HL1XsTFoF+FEns9L1/KvhQzKuoCnVQjob8K90b2hdtwr4XLcYRpiE5IXF5cgT3F7vzoBBEuC5rGBRV8qwiSGAApsL8/mMzw+14vX0Ml4HHuyaw3eFQ6QkxxZNYXrpOLaMlbGNGE+3ypCIVSCcGERZjLM1AHzwCmxIlgDVAf0C/MqQSrhl4MTJptpwnJiJg48lwXUIoy7S6VradJYF2U52LxzLKYvv5J/N71PqxGmN0puV3PwtkTud+3QGWWOA667dqJBf4HgFgKZ7ySCk3IyGPnNgwayfz6ck1FNAOJs6UNL0lmj7LIk3byNiIRQY3p3+NC8v7+oTRHPbovnfpwuUdN6BsS5tbKXgH6cmOPiqFF0ZTdwVm95ZY7xJv69/fqPqVZcFGx9mGvlx5kkALm97ERdJp8oyMVbO3SO/zJyuJtJCcsLw/WjonoNGk1Q+1zQ9hi9d4rjsmBzGjqXbsWKYlmWNitKQbQUkxCppTC+m0i3l/Y55nLL0Dt7qNqVltm56gaTweC29jLhwSeuQzW31ejN94SCt+6Br1ivuxfzP9lwjzyPken2YfnKKYLRZ17Mt0IoWCxhv7niLWzveJkKzgzeUjAjZv3AcBY7PeK+cHZM1TEuO4JX2j7it43184eAhObN8R8YWTrAKt8MqXsAoZbyrfilPNz7PvxpfZlSsiic657FnciSnlW3PDXVvE9cus7KN3N4+g5hwUFrjCkm3MntoM0ga0IHVC3ZW2Eur8ZqKvji7xWquu7l9tlaLILLz/3nyLAmtJ28u4bW5fUaA5VbrAioGFyhJAUOKBVc+GfL3l0KCNXiElOUcHFIsOHlXlz0mmFijncdKvru/x28ezjJxyCbGRanBK2VWx8f8ren1jb63adULTmZnmtlu7vVEWlPtFvB4ahb/aptBRoW4QhJZJdHU3hScUrItQ9wCq5yZOWpTGb5StCUHV+wBKK5Y9h8uqH+SCX45oVYsCFp77jcj09Dbj80gaX0sJBvg+5sVvbW1XEjtm0GtWc/NDVYQm4rmEoFCEeWN7++aXuQXVfsw0a/gsa55lqrcjHZWR5xWth1vpWp5I7WMuzs+oiVK9Xz3+dRCftv8Us8+zLWU3TsZHW2elE97L21un/nm6M9l/N1Wm2d+c/uMtInrIuUHP/Qu4cFHtRHtKVOgcE2MUxpo69bc8GzAA9+Nc/hUF6WhO6spiIlN7+DaOL1J/Vb+7HjXh13c3PJOz/vhSsqZ0pqbWt/u8xp/b32H49rexRGSO9s+AGBOtnnz9tzcPh+6NprI1tboq/284ZnVfve6/2fvvMPrKK42/pttt+iqy5Is996wMWB6x/QOKRAgJBDSC8mXHkJ6r4QQCEkICSQQAgm9hG462Abcey+yerv97u58f5y5lmxssI1tTKJ5Hlnyvbs7M7tzZs97yns6Zr2ZCeYNIKm/9bf+9g7hafW/hJb02H6PUn/b3apyoRAKdbm991R9DaMD7ASwU0nvux8o+aHkHdWVSeX3jpQmF2wfLFUmFB0dms/enOPO/QNue6lA3FWMqlPk3k25KeJNWtyzjD+3zfqfloG7uhf9t03pPUAdQt/c3/ZuKwdeoEiz3d/27T1wy42+EjgfoZzY/mZezO0pKp//TZ6dYjHbvT8nw8bCg2wuTtzfdtsjNVTw6r+fNtzSqOH9T72/7W5jQ7llkVeQ13uPTFFBlaPC4cD8dxYoKSUZc6tbQxxbccBQm9pSs7FsZ1NxbejKaBasDzhjskNjl6YjrXHfTbz9hunuXepN2ostimTd7FtM35vZureZm/ATYHT/o3vH2jX9QOldoD2GWxWThiGg/vSm59kWtCWhNAr5QIxrdaW8adj2Dqt4CnqyEtkQhFAS2XuARRkq5fWdEHVhQOk7VfKi6Y1AqT/EcHetea3t//bbOQQrbOh/2P1td7VCEOJqmHH6WK5f0sofFjRjlXp7U46GvvNAyVawoiXkyNE2130gwpjanQeL592QZdGmkKFV75LwO/EmLepZwU17NzfpPcDFiMX9F3thcVUDWWA5b2Yh3n47FzgJuGqfA0p9lavwDWAp+5bKXk8WPAcCowzFI6Kc9bfd0TJ7+Pou8HVgf+DPiBV+d7UDzHW7gSd4s/pJb2ynAw3AGuCxff4pWZapabT5k7dOPszkYcpgaOwSmRlfBks3Qczbssa1lKvfkj8hNPkim2t66S3rfBUCGFcHrT1QmYANnfK9ZW3nfLOXK9X7u9ifZY4PzR7RlzSlGF6+9fXWd8IFB8tnD8yFsljveX3HbG3lSdvaMReypcm16IHbsVdjvh8k7cE3v1b/7bd0oNobZWT62/+Q0Ei97aElHmWOvZfowbcE/3onY0l3rwAoBRs6NZMH29z7qRhRd1d3n3dZwqR4k37Vste9SScB9wJTgfcCdxkw04aELEWA5u2cWwd0mBdptfndA9SaV3OrWR/ViFUyBYwHNmwDJFnm1b4tk2k9sAmYYkDdl4BOo5yWm37iQAJooVjeTq7nARVAO1BCrycqbpSwbnOeY665p8DSm0tyzoe6MsgWwI3KZ0VLdl8FaHOI0VbK0BsilrZSnLZ3nH7jKTt0TN/P33CeGVzf/29trFDb6nQb/fftQ281/53T297eThrkeH/ZJK5tf3l7R4wEhgPXAp8AXkFimAOz3urN+u8x6y3CG4uSWsAAs1b9PmNuBC5FPGJdW8lf1nxWZcBgxqz3qJGZbuB9bOlNs4CBpp8MUGY+7zbXcYzMx4x8bdpqvy8z8mvvVpnZvCSKNYR24JEpBW0p+M6h8OvH4YOHwYgaOOeHUNYAcQ9SOSjxJPe1qQcqTJmCjjTUlspa2tQNFXE5Ju/DwHK57tp2OGwEfO0UuP5ZeH09DK2E5h75vqpExtGZhogDZVGhy8+aenKtPTAgIZ6ujgwMLIOaUgFcJa6EmWsD9tJ5aKiQ8XZmxEhyxVEwqQ7++jIkc0UmHLk3LT1QnRDwtK5dyjKUm3IMJR50pXtlZnAlrG0TQ4wfynhry+RevLXnTfeDpD345rf8/3Zyh4HshFYpZXE0fi7Y8oWjNZZrYbkWfjaQdevaOBEbWykKfkAYaCzHIkz7YCvsqIOtFGEY4vshlmMTZkX1sGIujhGlQi7Adixsw0sdBJqgEOJ4Nn4heEPdQcuxsDwbP+vLOGwLO+rgWAo/0ASFAMvt01fUxbHU5nlZjoVT7CvUBPkA27OxLeFT8wONLoRbzNtxbDQa3w/R2QAsUFEH17bQQUghH2C79hb5Okop/EJAGGq8qIOfl3vkRew3vFoLOd+MS77z/RCdk7VpRR0cS/Zl3w8JC+EWYc7KUbiuDSgKxfOQ8Tm2hUJTKITooPc85Vo41pZGAqUgDDR+sNWzMvdWbzZ8abKZgEygyeV9yAdopbC03uM7lJSjVIMCrXZKbHezpUBDMqf50GHOLoMkMAXB3i2buslNSq7kT60v7+3Om4GnjcI1DvgG4vn5DvAB4DjgbgN2fgmcCAw2ytvXgF8BK4BvGav1XcAlRhG8ErgMOBP4D3CfAWOPA5PMeeVG2YoZ0PYE0BctHgJcbc7VSM7CacDtwAeBY4EHzPmHGgV1g7nOmQYonQfchIS+HQXcDxxmFNl/A+cYq/u1wOytb9BwrwJ2pQ7Ttj1L2z6uqRsuOxyeWwEjB0DBh98/BQOrRAEqi4iCk8lDIiq/lYJUHhIR8cJ2ZSQ0CCXKVswRCzvIdxVxyBcElLm2KF5VJVBZIqFL3VmIOuLdSuZEyVSIchVqeSEUP4+6vRZp1xbFqyImMLQ7I2OqiENrstcr5liimLYm5fiYJ9fN+aJgag09OVEkcwXpqzQiY+jJSZ95HyKueB0yBVESK+O7J8zqzZrfw5HlB3BO6UTu7Vm4rSM8xEs6w6zji4DDzbqdD3wBeB34h5GLYcDzwBwDRM4wwOU9Zk0qxAN0DDDIyMCF5tqPIV6mbxkAtNzI5Qrgb0YuDkA8Wzng/0yfKw1Q+5qRv1nAUiOjq4GfG5A33lz7KDOuvxhQ9KAxVIwz8nOdGesb2nivmlNKRkGwi0WedybXyLYEtNQkYEytgKFPnQuja+GFFXD8eHhlJby6Dr5yKixvhkWNcNkRcN1T0tePz4d7XoM1bTCkGp5cDAcPh0NHCIj6+r0wqgaGV8Gadth/MHzyGLj5BQEcBw8XGX52uazduCeA5UOHw5+fh8mDYL8Gue59c+G0SbCxS9Z9axIOGwWTGuAb/4JT9oOzpsB3H4ADhkBnCtrScOokWNsCtRViRLnmAvjzcwLevn66XOshEw2yqBGmDe+9/pNL4NT9oCMJw6rgzP3h54/Kd6WRHcQ//SBpj6le/91EeLU7s3L8ECKWYmhpBAtFKghxLUXctmgrBLR0ZmgojzKpPsGCziwbu3OEJR4J18bSId25gCMGltKS9VnWkUbHXOKOhQt0ZAscMiBBJgiZ15KiEHNwHZv6mEuPDsmYXBcr1FRGHZJoBiU8PKVI+iGOUiQcRUcQsqk9Q03C46CBpaxK5lnamiKMu8Rdm7hl05IqcNCAEkLgteYkhYiD49nUxhwyWpMuPnNfUxd16AFyShH05MW2UR4lbilygaYzCOlREKZ8PAVHDCqlxw+Z3Zwk79jEYg4VlkVHISC01GandCEIiQMlMZdmP6TCs4krRVMQFiu/ba5B3xD3SIaapIIwlcezFEc0lNHtB7zanKTgOlieTYljUR1xsS3pJAg1XX5It4IgVcBVcHhDKdlAM7Oph4JjY0cdSl2L8qiDZ1t0ByEtnVkKtoVb4m72CAUaorZFqVJ0ZApMqy2hEGrmtKQoRBy8qEMumYN8yJQBJVR5FhMqYxB18LuyOKWRzc78Paito9BDnJ3sZPcCpXwAlXHFtOG9yUUrWzTfvT/P2g7NxYfYXHG0IKjvPpDnpVUhCQ+uOMrllElyzvceyDNjWUBDxbuH9c6O8KuW596JniPAjQYsuUapexX4o1GCPmEAx5eBh4ELjFL4mgFTB5qfJ4yi9wPgt0YR/ILx9txgFLMvAQuBU40nyjPHJYAlCNHBR4B5fSzVlwG/B2qQsLs7DCi6DlgG3AlMN2OpMWOJGbA32fQzw/R5p/luhAFUD5rxvmys6ZO2Bkrvr5zKYRWTId+x5ZttR4n0bSU7UajzO2CmgDCATA7K4vCV0wRErOuAlqSAj+HV8PIKUdR6smJBf2YprO+Cjx8Nt70ioXsnT4T75wlgyhTg9Mkwa5UAqYq4/D5kOPz+GVjdKqFLHzoMVrTCw/PhK4fDK6ugPS0gK+6Jd+v8A0TZa+oWC3iJKwDr/QfBfxYImDl7CsxaA3PWSb91ZbC0Saz0D8wTi/9PzoOXV4sH7ZjR8LNH4cChMqYfPgxnTIbT9oMbnwHXgvMPlOtNGAhLmmRjrS+Fe+bAxk65N2/+RPxd2hE3txC05ss1x2wPKDUBBxkg9LTxqr5kDA2vAn8Avmj2y/nAXAOmFgCnAJcbIBQAB5vjKsy6HGDk7iojQwAfMgaHW42xYrXxkv4ACaO9Gfis+f5C4JPA9825DQYUHWJk6hYjizcYGZkJ/MwAqaeAs8w4P2Rk7C9mfvdsE/cDv6s7E9sph0Lnlt7NN3g+3wIsBWTMs3Pe1NDQ3A2HjBBA/fxyGFIl3pVjxog8jauHQ0cKqH9uOVw5HVa3yfqMuLC8EQ4YDCdMgJZuuOsBGH4QHDcOnl0MLW3wo/Ph7N/Jmv3w4bCqFc7aH2auhoZyyIdwzHB4dC58ZDosa4QNrXDeVFi4UcZw/QyRydOnwL9niVHgksNh4TrIpOC6i2FxI2xsh88eL/MZWAkfORKauuATx8Aj88XAsbJV5Lw+Id6svA/vOwheWyuesU8cA3M3wLSh8J9Z8M3TZaxtPTLHjxwFX7lLgNKbt+yOax4aLBvsKPw30M3bFuRSYpiy92y6+OY7HOp3IpRoz03KVoOwrR02XIe5ArXlMWafMY5S16IrH6CUotK1+PzL61mc8Hjk1DGbj//EC2u58eX1nH3oYK6aXMeaVJ5T6ksBuPq1Rn7w7BqmTRrAddMaWJsqcFqDONB/u6iFzz2zCqc0ysxzxvPF1xv559I2wkLAJybX8fNDBjPtoaXcfvRwDqiI0p6Xgg7Vns3VszbwuG3x/DkTyAUhMdviVwua+eKTKxg3sorbjxnO8p4cpzSUYQO3LG/jQ0+twkfx/Lnj+c2CZq5b0AS+5sLR1dx+/AgOfWQZryxv4+Dhldx/4ijqog5dfki5Y/H1VzfykxfWMri+lBdOH8uQuKjAjzf2cNL9i6kqjbDm3Al8+JnV/G1pK25ZlAIa3Z3j1pNHM7oqzpRbXuMTRw3jI2OqGXPvIlAK11b4fkiJrXj1rPH8YE4j1728nqEDpZ9Bpp+HN3Rz+hMrCToyXHbgQH5z8GC6/BANVDgW1y9t5dP/Wc6g+gQvnzmOQTE579nmJMc/upygI8MvTxjJFaOracsHVHs28zqznPbocjakCnhxMbwG6QJTB5dxw8GDWJsqcMYgeVZ/XNrKx55fQ84PqPIcnjp7LFMqo2jgExMG8MkJA/jMi+v43YIm7LLIniV2UBpCq0prZ6cQ2e4FSn4IMU9RGe/97CcP5rnlvhxEFRMHKDhaPn/wNZ+ZiwKIKZ5eFLDwB3EGJBQnTbS5/ulC0SX6bvAmLUqu4qaWF9+pQbyEkA18xnhjskApEjLUaL6/C/ieWRnPISE7s4FpRslqN0AnZ86Jmmu0mf+PNCrSIKNMLgC+bbxTAw2geRU4EvgucJsBMMoAoh6z1p4HRhmF0jXX+IfpY5AZW7Pxav3HKK9541FyzNwUEqLXAlxv5lVilMMt2qmVB4AVpdfnC2imAh9EkTbK7Jsp4QVzz4a/5brP+qLcoOD22dDdAxcfDhceBr+5HwYNgP2GQtyBI0aL5XxtOzQn4dDhsL5DFKeWLqiKwudPhLtmiSJ45hRo6YQjx8D4BnhiEQyuEMXqW7fC0ccJ4Mnk4f9OEq/QlMECcmavlfChqhJRNI8aDQs2wLAa8XytaBYAk8mLZ+eUSTCyDmavgAMaoDMPV50Od8yClmb4yinQ1Cm3ZXIDrGmBq88UINdQDp85AprSsLQZzjtA5jh/o1jWPQUqlFCiMdWQ3Q9+9JB4Et78RXyiWZ81b767KQel2tFBO5a61aw78+zz1Lil2zsxZmTid8CLBhitM+turAE/XWadd5m1uNx4QUuMl2hxH0/nowbcPGi8PgcaYFTMdesEVhkgtdx4eeYasJQ2360BhhhjyF/N3JvMOLPmd6fxdA0w3t12I2/d5v8rDZA6BzjZeJU3GNnZZgLdNQ1nc0Ld0ZBeI8WItwQ/7yPQx9Ibghi8iemgG6XqkTfSm2yhGmIRGFoBi9aJceKlZdA2SEDAfbPhiFFw/sHigZmzTtbqLx6Ejx0PAytgSJkYG+asgyuOhPSHpaBvY6c4046YDCtaIDRrT2n48YPwtbMg1Q3PLYMXV8NXToJBNUK6UFcmRobVLSIvzy6DJY1COrGxAz5+rHh0UlkYWQuLN8DQWvGO/eZJ+POlsLQFPnMrfPMsmLcMTp8IC1bBCVPhJ3fDp06GMYNg5groTsMZB4mx8YhRsh9s7IJCCNd+SABaPCLyfNPz8N2zZSzhW4FX/TGzfive5BkoXCcktDL4uSUE+dvf1Qq+ZYFfgHVroKqGxSPqZM3s6RZq8Gzx7P83MDdaCrJ+DbmgN4/urZrn0JL3Of6J5ZQoxRMnjubmle18/bWNTCiPMuPk0Vy7qIUrX1rHTUcO5fdHDOXGpW20pPOML43wSlMS62+v8/MDGvj+AQO5dmkLLekCk8pjrOnO4976Op+bMIBfThvEbWs6eWldFwON14l8gIo6fHW/ehJGdzz9qZUM9myePmk0927s5tMzNzA46vLcaWO5dUU7H56xio+OH8AfjhjKrcvbWN+dY2xphI6MT/y2OVwyvJKbjhjKXeu6uH9pG9URh5htiWHFsfjyfrUAdOcCiDo8espo1nXnOOOJFfRoePGU0Qwu8cAP+fvRw3AVWLe+zrEDSnjq1DF8bupAfr+sDRu4csIA/ra8jYLWkM4zoSbOeSMqmdeRhVBTYivqos4WvhG0xsKi0rNxlIJ8wG3HDMNWYN36GifUJnj8lDFcPaWO7z++gtGlEVam8pzw+ArsUPPo9FGMKI1A3ueOY4dDqEncNpfhpR7zzxrPD6YO5OuPr2D/ihivtmc45cmVjC5xuffYEdx34igOum8R+SDEM2F4WmsmV8TYlC4Qu20Ol4+q4neHDuHu9d08PGcTd1w4mSFxh0PuX8w/p4/itwuayRUCrjtiKK93ZXm+sQerxN1zXiWtQOlKpXbO9rp7gZKtIFPQpHK90xw/WEG1Ih5XlJf1StuJk21mLgjAB0vpzZv94SNtzpnqcMtLBUYNsPb5Dcf2uKbled6htP2Y8QYVlZNjDejYgITbHWksyq8ZcHOSsUj3ILS9jlHEQqOkWUapqzSKmWuASpU5ZpUBXl8zQOhloywVkLCem4CJpt+XDfA61ihVOSQcyDPen7nGyv4+8/9FwBhjER8P/Ni84Bf2scyXG2CznwFU5yJhfPUGaG3RZnbO47JSUyuv10LaQaguR/M7LPt10BVvonwXY/be/C3rWOI5ue0VKC+BiQNhqZYE9ZYUnHkQJPOwoQP2HwoLN8GEOrj5MZg5F8Z9SCzJh4yAmjK443XJXzhipITqvbYWpo0UIV/dKt6dO18TrxTl4jlauBqSIRwzVsKTHlskQOrUSRKSpLVYxp9cDNOGwBlTJJQnDOG+OWJlX9sOizfBgDh86RQoL4N7n4JTxosy6ZSI9+fWJ2BZM3zwOHjiVbjmI1BbDv98DVJJGBCDh1fBhcdBRMMP7gSnAkbXC7AaUA4buyGZFWv6DkgZ6Ij83q6WYqHcjQTh+bhWlGh4/Rax9S742w8lqzQAqGjtCAzw2Qh8BckDDI0X5xkDVGLGW3u7WbcXmeOPMB6i/Qww+ZhZv6/Qy5xYZmRkvVn79xvAdQSw1niyArO+bzPHm+Q34kYuo0Z2TzZ/N5rrDzbHLzDe3eEGfF2GhPWtMEaQbbYHuhfw2dojwHEkRHLLt4xDgYtAfR2PKAHbj2DQdKOw39ITm8zBgUNgvQHU+w2TfKCauBgJyjwBUmgYUCbe2oQrIZuJuMje31+BMXUwfQL87knxGv3gPfCL/8D7psGLywSMDCiDVS0CAKtKIOFAwRXjw20zBYB89ChRgpq6RC6SeRhbJ0aAmCee2LIYvLBS5nD0aAkL/NNLYLtQWwID42Db4FkS2pf1YUC9yEhltXjbBpRDiQ1ODlLmpd3YBu89QK69qBGmDoFnlom3acMC8ZBZIdSZ6xeCHfHw2aDdt/DqWXR3b6R08JdIzriDdXffjlfx7lXw8z2Ay6v7TeeKj1/Ma2MacFvadlzZ32UlTKNdC10RkTikd3tzLVRbplSlCgIAdwQn2Yqc1ry+vhu0pqsQsKAzS+fiVsZNH0kAfOultdCV45uvbODysTUcOiCOhyIHfOq5tejuLD+dtYEvTKrlhLpSlneJfelTz6/B78jwq9kb+dkBAzllSDkvreogHYRi7ezJ8ZFJtQwv9WjJ+SgFmzb2sMmMY0V3ns5FzRxy+FBKPJvvvLgOcgF/nLuJq6bUc9KgMm5dLqmnn312NfnmNH/uzPLtKfWc2lDG/UvaCLSW10pPjvMPGMiBA0ooAMm8z8EDS6lwbY54ZBmL2tIQsVmbKuAHGko8Dq1L8OVnV6PbMzzdk+PGxS1YliLmWPjAtAElnDSojMfWd4MfcuVEAWHNJtcoAHoKIWR8sMCPupvDnEM0qUIApR6H1Cb4wjOr0W0ZnkgWuGFJq+QTuRaepVif9lmztguCgA3JnFi7EhEOqEnw+WdXkWpLs6AlxW2LWzh1WAVft4WsZmlnlta1nbTmfD6dD/n7OeOpK43QlCpA1AYFnmURAp99bg3Z1jTX9+T4+YENHNdQysMr2jmyLsEF/1nGzCWteKeMIZMPuOGZ1fzflHouGlnJ82s7Ubh7OlC4HLVzGvvuBUoRRyxhM9dopgyWz/7vRI+Ep/j4zTnWd/TO/5une9SWWixoDLn0UIeaRO8uVl+m3iEq1Z3cSMpZmFz9TnqTnjegCCRM5zcGMFyMhAp9w1jHswbgdBiPThbJY/gtkmMxAyGE+I5R7OYZb9LZRmE7AgmhO98oWS8aIDTBHOcaBe5UJOn9B2ZMvzM/DxhF8vemv1uN0jvPqEvnI8xgn+vj9ZqPhCH9GviqUTSrTb+/M+Brvhn7mG1ZyJ/JboSyMsk78DOSaG6xmoJzLelMOWHqTzhlWwdPbCuo4lLjOduGsqckj6ciBj0F6OmEy44UNTpiC2B5dS18brqE+jw4BxZvlJyGS0+AQyZJ7k9Tt4S+daYEqJQn4LU10NwF5x8KyQy8vBSOmSTJ6JUxOYdQgNmkgfL/tiRURAW4aQ1/fRHG1oolvdSDsfVQVQY3PA0Rk1/1melw7X8k5Ofio+D15ZL0XlMGx06GTACnTYbXl0p+0idOgTkb5ZjPnSHJ7d1piFiQj8G0MTB2sCwdbcNvPgpPLBFQVloi9zTwRYn0wx2xHv3HeA63rWxbCkIFYQZC6yCCyJ9Ib3XR0OU3G7ebQ9hq5KPYbjEg52Yk5O0rZt21GA9OwVjoZwBPIjlFo4CPGs/meuNhzRvv0gIk3G2juf5vzRrOI2GynzXr+wPGeDDeyOLxSAjtyb3eMV4wcvySMWB8AglpvcQYF4Ya+b8QCcf7iQF3c00frvFubbM15ZOQ9HsZ2bYUhduJcD6W9mlTv9kM2bb3XFQ4HK2+vN33jBYLNI3dcN88+SybF49Oe0rW1W8ukbygxxZDwoPmdljTCbd/Em54RggXPnGchLA+vhDOPlC8pI8tlHDTte3w0AKRPbSEei5tgjs+AQ/OF+PB8eMk1+++mZDNwbETRA5/dB7c8jIs2STeJUsJ2UOmAC+vgvoymWdVCdx4sXhdpw2Hv1wBv34CqkvglivgztniNb39eRhUIfJ70xVw+yuw3yD44CAxMjYnYXkLPDEfJg2RvaWpG264G776AXhxOQwfAFccC7e8ILKj3qpGk7pBPJ76TR5UCKGeSMiJRIZ8k+rjxCjybvMi5fLQ0UFYqTjviou575wPQK6Au6lJgOWebo6FShVQ3XlTa+ldDpQ04KgyHdlxD5nWYKEIYi4O4Cgo8SxIeAxOROjMBXSFCqIOecukyVoK21J05n1SERsqYvS4Fl2FgHLbwlGKHj8g49ry3vNDmrM+lY5VTBEjF4g378Ojq/nZ/CbOGVZBxLLknWaBqxSea0FJhMGJCFk/JOnasqcEIV2FgBLXRilFCHR5NlRGIQjpDkLKbCFD0EAu1OBYfGRcDT9e0MwFwysp9Ww686Kz1lTFYFMSQo3WGl9rcC1soFEDCQ+3PMInXlwHOZ/9R1axsjtHjx/yuUm1PLaklclDKjh0YCmPbUpS4QhXlh9q4o5iVE2ctNY0dWbROZ+wKo4CfOPRtIANfgilEdyyCJ96YQ3KsSERIQw1MVtB3IXQxnNt/EwBIrZsN6GMDz+kJdBEzPvVDzUR1zKkNxHOnjSAlkyBpkxBHrIuioAimQ9IO7boIUFIczagRCmIOYQaGgMNFVE8DZGIA3GX9myB8ojTy06xZ1uZDpW1vaiKPQ+UlBJl77aXC3zkyN5rl0SEYfLllQGr20KGV1vEPcXnp2/7NTt3Q0jcU/v8LmJ5/KbleYJ3bke8o8/fnUiOULH9GiE46MtksMT8KANGCn2W5ZPm9xzz+aeNsvYfYxFvMxZpx4AnzZaMeq9tY3xLEfIGbc75eJ+/i1vx3cZiXyTo/YFRBIvzu6vPHB4yvy/Z6jqN27o5yzPNXLP033x+4JlgJUzOhQXK/j7R+CwKHIfiaZTXR2HIbw2SMF6w7TgyQvH+PLZIQErEgW/cDYeNFB/BilZIFyRcbmkTzFoN5XG45nE4e38Jn3l6qSh06zugKgEnT4B754iyGGp4cK6EDqXzsKRdQM/RoyWvaMoQAUl3vSoheo8sECv76Fq493UJ5dnYKWGsHzgE1nbCU4vFyl0ek1ChO2eK8una8KcZcOx4eGYVrHoFJjbA1fdKjsbQwfCPWXD5kTKWmlJhH/v+PeLJqiuDSWUCsDZ0Q50jyeqn7SfetRnLRLGtSIBVIcpefdmO7IzuNhn2iisxZ1jW7Oj3iBKBzGPorcJ2rQLW9iN51xvwXmwvGq+ObzbTS01PVp81t2wrIIcxSvjGExQYID+/j+wV2yokHC4w13+2z8R+YBaj3+ecv/U59+99xnyRAXTFUKlv9jn3r2ZOfeX/HzuwiUPB3rbtQANK/56I/jk9/JUcPjXmOWz9yhGLXfxN3zFay1r++aMSBhr3JHcIxGPZkpQ1uWSTgIiaEhhZL7lvCzbCU0vE0t3YLWF3Gzp7Ge0WNcKQSsmrC0Px9vohDKuGv7wgXtcXVsp3Nz4jY9lvBGxKwU3PiRxv6pGcKc+GPzwncq6R89EyvicWizerrlTIGNa0wdz1IpvVJQKwZq6W6zUnoTYhHqJFm2BdqwCrG56GodUwfTx8+V9ybFtO9oVQw+hxItetSQFa8xtFhgdX7ogCG92u9lHMCFc2VNf8kLaXniaf7SIx6t2Vo6SAjh4IItx9/vt4z+XnoUs01qYmnHwBbdt7TSXAUmD1SYJ99zuW4m83qqfIut+R86mPObxyzni01pS5NgroyodUeZqIZRFR4pHazH6vBJ7YloWlVC9xAH2cqZZiU3eOs8cPIBtq7lrSyhf3q5MQtq0fg9Z4lhKGNtVLxx9qcG21uZyi16cvQwBgVFxFS0+Ow0ZWkbAt7ljYzBcm1VIdc3luWRvXLGzm0ZPH8NzUgWRCzQGVMW5b0Q5KYSGhabI9alTcFe9UqEm4Ft96eR3fOXwo4+oSfHJMFc83J5nfnuFb+9cDmqasT4Vrs/TcCVhAVyHgpEeWMbMlBQbgYYkbv7gdK61RMU/sKVn/jcuxmHpqKVwFYZ9aeIHWuEqBUqxO5vnAiEpevmAywxMetVGHcx5bDqk8XlW8915pjWOAr2h0igABjHHLwrUU/ha1Kov3WGEblt09KjJKQ6hiYaA80Nl3BiiFGoZWKZ5ZFvDBm7PcepmEi9w5u0BZXLG+U/ONu/PcdkV0u9e4+zWfxxcFDNrHyRzcMhalVnNT60v70qj6Bl6Gb4KYNdsPJyv08QYV23Xb6WNnx7Q9+rm+41xEL3Pe9uawQ2PIaZ8vND3KPakl/GHQexkbGQx+OygKhNbfUJGrCJJPo30Ja7Pj4JRBkN7xN5xGQnFmrxUrjdYCjF5dK5bxQRWisC1oFCt0ZRy6skL08O37xOIVcUVJXNoMfiM8OE+OizpifLh/jnzvObCpS6zgd74qhAgDK+BHj8B/XpUxRB14cpEkkTuWWNXDUJTEz94unq+4J9dtNcDuby8J61ioBZA9NN9QMnuisHqOAJ36cgFGV/4DJtRLONL3HhRa5EcXyNjOmAIb2gUgnTMVXlsH988Vtq6mLpnrzc/30imXRXeS4ljJZgfQqaBHyUqOWtXU6tMo4ZM4kTeuGg+uHHY4N7a9uqPrNr+N9RbsxFq/5S2OLWx7fuyMhno7W1KOB1v9vfParmVLSFhY2LYSrnkCVBMjgx/j8mVsC3wFWdtoHEHv89lRJTdfkDWW82UN2kpCl2oS4hkqjwmBSU9ODAvpvKyp2lLx5j4yDypKhL77+eUQ9YT0pDMt6zzuSQ5fxBF5yxZExqpKRGZThpWx6NGyLZGXB+cJ+EdDOifyYCH5Lo4NuayMbVWLgLmxtQKeVrVJDmEugIcXQFVcGC4rYzJ2BcxYIkVor31SwOHiJpi3QcYXdaW/UMtY4hEJU01EhVZ8Vaucu3MPdqutVPXWfFLWWeRyNSjrR3gOkHx30LhZSkBnZ5pcVYwPXHIqd598IqQ7cRtTomRb73Ce87ufDi+2uy6UcCyygeZX85tQtsJSipasz7z2NIfXDqAvOXTxtgV9a4ttsZrVZiAUBpoKpbh8/AD+sqSVVl9jv8WtD9lye9u+qqlQKHyD2vJaY2vNJ8bXcNvKdtblAqLGK0YQcuP8Zj41sZYqQ3jQdy59nfQaJe9lk9dTG3N5pT3D35e0cPfpY3GV4pQHl3DxmBqKeSkDog49fshRDy7BVXDDkcN44MTRHHjfIjry/hZezCIg0yi0DlGm1tv2+Hh08Z5s56VUHXGY057hsy+updRz+OGBA/nq/gO5r7GHvG9ylLaz/hUSzVzcbrY1gpBestQ9a8xQoIhZjo7zVvUx9xhQkpUN4+os/vGKz+rWDOdNdVjZqhlQqoh7cPfrASddk+Urp7gcMMTaTDO8vkPzz1k+1z5RoCJuinfuqwU7NViueJN0f1HR3dz+vrsvOCO5hoOXXMOz7qlMsYeD3wNh6udMOPhcUnPfT+vL/8QpEctq2SQo399YVHdQ4fMDASCbbbiuKEfFGkSFQABBeax3p4y5ojj13ZVcifOlOrGluae+vHc3LyZz1iRkZ9nYafI8Rks9FkvB1KGSBN7XcqMwY1Rbfg4wqLK3vlHMM0qY3rL2EYiCGXclbBDEuzS2Tr4viYh36PV1Mo/9h8Arq0UZLYvKtSIGSDZU9BboLAQ7ED60HUu4DVRoUcwd+2pcew6pYNY2XwWOwsrE99Yavmcv9TN3d18wqdMEVgFbORDmtvey+RK+fSe57C/JFzZRtL7aEfOMd9K4VgQpfV+2tlnvdWW917OdzfVXGGg+t+zeY7SRi+LxTh8l2TA54YcCcurL5fohvf2Hurf2GfT2gdqSUj9iji+SDZXGjDYQiIGhxJP3oGOJTPRd20UZGFgu77cNXTJ+P5Qwu/KYjKOYu6fN/hI19zXmCfDT7AJhgLVZOevlFg7Btj+NV/MXokN662Dt814kBa2tYGW556xRvPfCIwhKI1it7Ti+j1b7EEJ5d4Mlb3cth7hj05Qt8I9FLb2ymcyB51ASsckHmpwpwGyp3hrPCkWgQ8IwNEy0GhtN3ryfViVzfGh8DeWuxd8WNXPIiMo3fRah1lIXu0+xaNdSFAK9WSxyYSj7UaCx0ISGA741XeDUkVVU2BY3LmxhdG1JLzDxQ3519DCea+xh+m1zwLaY8qEDqI25fepMq973V0EMmNp4X7yow0/nN/P9gwbx2IZuVq7pZMCBDZvl3LMUPYWAuc0pyPpc0LWU+R+YwkENZbTngi22zy36yQeE5n57QG6rB6q2sFb3Ftx2gYLZV8s9i8VdWV5Z1g62oj2Z45X3TGJqVZzXW1OiF5h+/TAkKN4/rXGUeJEKWhOEoMM+fPrm3e8HoTiltN4b0XeeQkV35oTdD5SKCtd+DRZLmkK+eHuOAZUK1xGrWkUcnpjn88KygOG1CseCjpSQQHRmNEMqrR20Mr+z3qTkam7a+3WT+tsutm4CTi08zsmFWi4un8JJlQeAY/2exOjPEkb/ieVI2J1y4e1Sc2wv7uKNOR/bOfdNztuqeB6uLd6nrC/WdtsSjxUI8ULR2PBmsSBbWO12ZMxGYcz7fcgYtCiKxYKgGvludZuEO6VyEko4tEoUv2LB0EBDT0bGvsPKtTGNJczYLGscgX8YbT0f2La5LISoS1O6qV8Q3qKtyHXwsTX3clP9ZZDftB1jWLiAMvcZsvkf0959GbYjnqR4DKJVu5fxS+/A53oHjt/emt+Rvm1LjATZPjXDtj5Qb6f/4rG2JR6zjrSE5JmQFsqjIgNKiWfa5D/QkxU5bjCAqrFbjA6lUfnO5CDQ0iMKV4Xxur2ZcVEjSdeuyemjAHnnCpLrS2i55Sacin0fJCklYZrJbroGjueKj36Ku6YfCF1dOM1dKKX2LZAE7/bwO2u3zF/BprzPoLhLZdyloyPDsPoEN58/kfc+sYIN3TnqIg4D/JCWpiQ1DUKMsDHnk0NT6thUoWhu7MGpjFFX4rExLV7vqG3xnmEVfPK5NZDziTnWm66fpnxAwrWoCEI621IQc6lOuLSl84ShxgIaUCxrSkGZR13UYX1WvN22UlwyvJLPvrgOevKUD5Yc56QfQsLj6Jo4X5y1QWSxxCXmWHIDfZHLBltBR4ZCusDdZ43npfY0f17eToimKuayZGMPn3lxHfM6MxBxcNSWiEZrRMYLAfGYQ9Sx8P0QhcKW4kti+3Rs6Sfjc/dZ41mczPH1+5cwKhFhQzJvEKgyr08FuQAbqHcsIdNRipEJj+5CCEEoxXQ1YmhRisqIgwMSRhdo8t15MGCozHOoUhbrNiWhMkp9iUtLLiCf9bEsGOxazOnIkleQTcu+WpvweLUj04vc9qzM2Aq9U/G4zh4ZhmtLWE9XGkYMVAxIWHh27+TH1kJbUtOV1oRIDHg6DyWeIhHZvKj2zaZBuVzb8gJ+vzfpXdUayfFX1vHX7nV81evhJ5nDb6U0eikDDvkcucK1Yt0IIExv3wqo1GZLyeaY9LCYI6P6YCzdK/HKkmMs81FRMSp6VSzV61Up1uAoftZX2ep7bBhKX3af62gk0by6RCzXTd29bEXFcRb932Gv5Wjz7mT1uY7d55ji9ZW1ubK2WMed3vEEuteCBRL2NLQK3nsg3PoyjKuTQpx3vyZW9rF1EtZX8KUYaHtarmFCGN7UOptHgsry5n57fB1LP41rrxKL+Fby6pazPL2O9zbe3i8EO9D+3PMK760ax2mVB0OuadsmcZ27mnjZQyQq98fScza7KIJg+3LT15BGHy+i6uPl3NZ3Wx/Hdo5R2/CWqr5/6O0rrluMb6u/MwWRh0HlokTYattz6jv+vnuAY4rqupbUGHtVFDoc+41zsBR0ZsSre8RoyW2MunD2VHh1tch0VVyMIM1JOSbmwcINAuQcq3dveoMB04ZISe/4/SS4ZZ9Ab/oehdRu0Yn3uGsm2QHkuOqCC/nFuZeQrxmE1dyO4wf7HkD672i7nOBlKUXCsYlaCjybh9Z3cf20Qfzu2OF8efZG/nz4UI6vjtOe9mkzRAi3njCS787dxA+nDiQXaJ7e0M1+NeK1ufXY4Xwm7vLFiQMA+PfqDvBsxpRGaM343LyiA0o8bCNTzua9Q1HiWHhKdNOnG3vIFEJuPH4EH31pPd+bXMdA1+a2NV14xkt8wzHD+Khn8cGRVVRHHO5a0wWOYmDUIVMIuHlFOyRcLNNXKuszZWApCdfm2aaUEDlpSLgWlREbenI8sbGHnxw2hEfbMxw3oIRzh1Vw19pOClrjKSXECTGH3y1oRnkWxF08lFCfa8j7mkFxl08f2EAM+OFBg5jbnuH5DV00HD2MUs+GrixPbkryyyOG8GRHmhPrEpw7tJwPPbuGCWOrOWFwGe95amWv10gh53XnmNHYw2+PHMbryTwHVMU4c3gln355PYSafKA5uj7Be6YNYnDM5RfTGnihJcX8dV3sP6ySmw4bwslPrmRtj0Qh3HzMMD4btfn42Bo8pXhsQxck8zyyros7TxzN+22LvB/SUOpx7VnjGFPicd7SVvCcvWFXsPVOruvdD5RcGzZ0alwbfvsBjzMnO5TF1GYlMu5BT0Zz9vVZFmwMOf9Ahzs/HmH+Rs1V9+R5bGHA6AFqL7Ff7HxzSlmcWslNbTP7t9B3a9Pw05ZnOL9+OIfEJv+MoOdHFFK/xdISJm17EtKzteXYs0Xh6c6afCTES1oWFQWlPS0WX9eS81NZ+TyZF8uxH4pBoCIuACFtQE2mIFbiuCeWKK0lJAF6w26yvvQZmGtUl4iFeX2nGUNEwonWtcOlh0quxG2vSPiQZUmIXmWJAJ6ujOQMbeqWEFdLiVcnH8oYIo7MszQixydzYu32feNFckXRq4zL7+6s9B9o+X9NiQC5s/eXQrS5oFdJbO6S4751Jhz/K5g2TArhfuMesYYlImIdt7ZT5FAhTGvFnSvgUNxwIg6fJboNpi5lgVPKV5tm0LLdFLn+tnU7fc2tPBJoTimbAkFqW4e0kNcPUeJ/nVLrws15SV3iqNisc5vwFRq7JP9nQEKe7aYuYT0si8LKFglfG1QhBZq7M+JtTJjvahKy1la3Sr6ObYlnpiwq8hGaULbGTvGuNJSbMFFPZCydFxmJOoZy3MhraDyy3RmpaxZx5DotPZKHNNh4x5JZ+PH5QtjwkVtkfSolshZxJFzO18IW1dIjsgqyF3RnRWZHVMOnjpXaSM8sFQ+RZ4u3tSst/69JyD4RdeCrJ8OIKmGHjHtw5fHwyCL43gPwpw9K4ea/vwJXHC5zmdUAV/0T4iW9e0PfqAzLlee4cSkmgxwSI79NuG4DOnMfg87bd10fSkE+D609zDz2YC7/wHTmTxgK3V04LV1YlrVFJYD+tlvbroX2GDrrl9vSrEsXoMRlTUeG9z+9ipuOGsYFwytpzwcc+/BS6MwwZsIA1qQKbMwFvHDaWALgwqdWQXeOIcMqWJPM83pXlhdOH4sFfPyFtWxsTRErjzK3M8stS1vJ5X2IOnT7IXM7s+LlscWwObM9wxozjq5UnvOfWsGdJ4xixXkTyISai2aspq0pyRHjamjK+bzcluGRE0eTcCy+OmsDczd0Y5dFWNqT48HVHaQyBYi5pALNop4c7X7I9Jo4M1pSLErmRba1ZlZbhjWpAkQdLnluDQ+fOIqFZ40HBb9e2MzfFzQzfFAZr3Vk6CqIt8YpkzA2vxCwKpVnVlsGPJuFPTna8wHf2n8gUcfiubY0lzy1ki4/ZGkyT2sugJjLRTNW8dDJo1l09gS0gh/Na+KWuZt48YLJ/HtNB/9e0SEMuKk8i3vyEooXdbhoxmoePXUMs84YRwD8ckEz1y9ogrIITzf18JnxA7j+8KF4tuLf67v52PNrAKntdFBVjDLHwrNgVTLP7I4MT5w6loiCz728njlNKaiKcdGMVfz9uJHcNn0UJRZ8ZUo9TTmfMx5bzoKWFG5pdG/UIAuV2rl1rfTEb28C6hBa57e33SigJ6sJNDzw2RhTB2/bRJX34dRrMzz1us+Xz4nws/f0sop96OYsd8zyGVdnvU3PUhSwcNQ0pLjqbgKCZXxy9W38vm3W7n54w4AvI7TXPzbP5PMINfZ4hAb4Zwgt8O3AP5GimI0Iv9okM88YUldoDXAj8EPz988Rdq55COtWKXA4UuzSReoVzWBLNq8apChsGUI1PhmhD7/K9LHIfLbUfDYTyZtoN/c/bTbao813BXN8J0Jz7CLU44sQGuNnzZhB6jn9FCGVaEMomq9FqI5vRupH3YRQip9mjl2IMI/9x6jShyGMesPMz1UIDfrXgZ+NjtU9uWT057F0cA9BdhGorwvdtN3rwZE2F6Um05YUlqoLpwlJwdImuOgQSfpeuBGuOg3+MVsUr640DKoWoLJ/A/zlZTh0mChxN70EJ44VxrofPwJnTIKjxghD19pWASaHjRJWK9sWuuMjRsLtM8WqfeRoof2evVZA0dQhcM8cmLtBLFmfmw5/e0FqFfXk5GVxwcFSk8Wz4eDhwpJ38kRJDLcsOGQ4jKyCGcuhNQVXHAF3vSbW6nP2F0KJcXXC2NeRljyMW18W9r0TxsH1M2DqYAFrNz4rgC+bFVrky4+Bf82WAOkpw+Cb98FvLoCr74MrT4CVTVLH5poLRbG85UVRbntrLP0IuAobSCtZDUVbZ4N+kBaeoUP/9I1U1RqsWn7Hf/hM9wNvJnvTzPr5mVn/vzfrPmXkb4VZzw5CwX+JWf+fRWi4PwRcY9bpJoSuvtms6VuAO00/30TqjH3CyN6VCI1/C/ALI78zgC8hLJK/Nte/zFx/rRnnD81uu8HI6Ciz9n2zF3hI4efPIHThLQib5SlIEdvbzTjipr9ttjNKxvDAsI+J52FbSnSgXSLOs0TCb6PD/2zWjnopqSbi6wWEWoqojhwgHpJMXkg/nlgkBAafO1FY655YCKdPkWLJjy8U+fr4sfD8Mnh+BXzyOAFSmZzQ3G/sFHCRysN9rwsFeGkM7ntNZGdTtwChacMFPPRkYU27gLRCUKz7JzmBJ00Q1sq7X5d6TAPL4Y6ZAtxDLfJx0kT40cMyt1QOzj8I2nokF6+hXEgcDh0hHtNCKMx7Bw4VYpepQ+CEMfChvwjZxPsPFgD152fhgGEy9qcWiQyPrjW1ooD3HCZjfngefOBIoR0/arTQiv9uBnR1wEeOgJYQZq6E9x0IL66UPsuioNXZwP1YEcg2QXKZPMtCdxU1xzxIYeNnyayfhRXd91T0okegOwW6wDffdyo/Pu98wkQ5TnMbqq/3r7/tqfYKUs9wV+yR+IUA21bYtk2oNX4yT9SzqS1xaUzmKQQSRfH5KfV8bUod9X+bQzzqoDRSFwg4e0QlfztyKKPumEdbCHHHIpkt4JZ4aAVBTo5zI/LeDkII/QDbsbAsRYgiyPtYZhwaKKTyRByLurhLU7pAriBsA8c1lPHYKaMZdcc81qYKVMQcOjMFnLiHshSFvA8huBHHVAbRBIUA27OJKMhmA5RnYxs7n18IUZbC8Wzy6Tz4IYPLo6QLAe3JPE6Jh7IVfj7AcqzeEDdMvo8foEON49kEgSb0hZhBazFKKtfGjjsEuQBlWzieTSGVR/shQ8qjpAoB7ak8KuZSH3XpSuZIOxaeY6FR+IXivXMopOW8wWVRkoWAzlQBp8TFciwKhQAdaJRloUOp5aRiDm7MJSgEhEGIzgecOLySfx81jEl3zWddIaTUs+nJFHDjLsqx8bM+YSpHWUmEde/fj98sbOFbz66CEg+3aJjd8y1r3pkb3xmPklKwsUvzg3Mj2wVJxZUchGJuHFO75U73w3M9XlwRbrYY7oNGrvWF7j1x2WMMsFiA1EFpA1Yapb7LbFjHI0VjFxhl7CMIhfdgpAZLHqE1HmIA1RMGOF2I0Akro+Q9hFB9zzDXdpA6LxcZBavYDhfTIwvM8Tkzpi8ZJS1pxn2hAV9DgUOROi3FYrUuMN0ob6uRWks9Blz5Zj6nmPNPAWYZhfFTwFMGpJ2M1Iwqzn+J6bfJjHu22cynGgUzY+YUNeBslAFvRbA1A7h8ebbpyVmLn+IQb8jXGTX0DlrD39Cd34TnwwBXvCBFwVWIl+W4cdDRJRbOTx8Pi9bA8Go4cTwsb4RDR0Jnjyjxp06FH9wLhwyCDxwKuZQUi/zcdFjVCK3dcOnhkE5DZyecuT/8axacN0oY7WatgglDIFMOLy+HUyaB9iH04aDhMGOhFKltiAsF96MLRZnrSIHlwIgBoqjNXgPvnybKYX05nD4Z/vggHHiKfD9vgyheVa4Ul/3Ty9DWCZdMgw2mns0BA00iuAUPvA4/Ow8yB0FzJ3R1wtdOh5eWwvg6OGG8hNh1puBTJ8BzS6EkKp6xnpzIfs4XhXJMrVjqIxHJn/jLLFlx24ozLxJfF/929IW4Vg2u9VOi+o27mfIIyfHLtrfMJfw4Qo9fA5yA1D6aDoxA6iY1mvWVNfL1FyMnvzbA6F9IYeUuhHb/fUY2nkMKPj9p1vwapM7Z54BfmWtdbsDNPGMk+YgBZvVGVocY48PxBrjNN9f3jLFkPyM3dxlw9gGkWO7TCE35MUZ+m836n2fmtv9bGpDcBJQP2374nbILBNnbyHR8AWUJRbpFL+udQryXkwfDBw+Fxg4oP1A+n9ogYHvqUBiSgGH7iVfnrP2gOi4gZv/BcNgwyamZNEj+Hl8nwOG8/YWCe1kTHDlK6LWroiIflx0pnqZZy+HKU+Gx+bL+n1oKh4+Anz8mIGzqEFjZClccDRPrxauaiMLIGgE+fiAGiYq40HkfP07GtaFTqPaPHyNerhMmwhNzQOXhlP3AMR6uw4ZDYzucNRlixot11anQVZC5dGXEE1sRgTIXLj4cZt0h8vvcCvjhxfDaRrmpXkI80m1p8SYdOgLWtwnoGtIAD8+Ar58mAE7zRoVDGzbCeL0Uf44M/Dp0zyUyZBalI/c9b5JS4oHsSDHnkBFceMFRLB7TAN09eI3NQvndD5L2Rsu9Hbt537ByBbilEXJ+wNpkHuXYeDGLfGeWUGsitsIrcUlnfFTExi3xKCRzEmFuKey4R9iZIWmDk/A2s7xpW2FbVi9hAloIEgzNW/H/ug+RkVvikfcD1qZkHG7EoZDMEWiNA5SXeNCdozPUOCVeL7W3pbAdhVLaXBuwhfo7G2hCE+K3Oe3XMqHrQYgXdfHDkPXpPCgLpzSKpbREu/cZ7xZQUym0JaKrlPRlCMaxSyPYSqFDmZ8lxZRwoy5+qFmXKoANTiKCpRSb0nks18KzLRMtbNIBkHB3N+rgh5r16QJYCqfMzLsYgm+bSlK2hVsRkbkHBrhZvWHItqWwSzxoS9MTKpyEkM/oIMTxLPJWlO6cT3cQ0pbzwXP2JkgCyCm944x3sLuDknM+1CQUJ4zvvW5PFq57qsBlf8nx1xdEzSmG1cQT8OjCgFlrel1HgystDhlh0ZbS/w3cmjtpgJllwI0CGozC/5qxcv/JgKehBjwsMYrYxQYgzDTeocAoRjGjyN1n1MtnDbhZZZSrnFGUXkeKac4D3m+s3n1jmJ4ySlfMALIkUkA2hhTOrDCAZZhRJH9lPDmfR4qEDjferEuQIrfLDCC8ATjPAKa48aC9bqzmRZX4t0gNmQLwZ6NANphj5/UBXP80a7nMHP8XM7fXjKW93Ci9Sw2wGgHk0aiHVDOUDViEw0tEwh8RNTkF4TZ0Q8+WkJ5Zq8UqnfPhtmekhkd9Gfz5KWjqhNEDYVg9vL4GHp0FC5rAz0NnHpZ0SBjRmkZ49FWpm7RwLTw5R3J29h8idYieXCxK2MZOyVm4/jH4yQNQmoAxDZIDhMQWs7pbFCQ/L16dUbVw6WGS51BTCsNrRKm89DA4fRI8Ml8e8cYuOPdAqIvB6yuhw5f6R1MHQXteCo82tsO/ZkAmK8QMq9sEbK3vkbCgje1SJybmguvCHbNl3Nk8nHkApJJwv5lnW5d4iWxLvj9sFDwxF2bOhzOnwrMr4MUVorBGt1FizVdQGsLQAAYHMEB/mvbgelwfagOo7PNT4UN9Ja+Ur2CVbnkzuSvvs27vRoq4/t7IimPW/uvm5zWzKvYDImbtrzKyea0B9D8z111rPJ8dxqiRR+oaDTSAaZQBTTkjm0cYL+86812luXaLAVqtBsg55vgmA9aONnvGucD/GflvMp5Zz4CsscZDttR4b48wxz33ZjdmZWolheYnoWshtL0M7TO3+nkF2l68Fj+dIBH9IBUKSk2uW993XmUJzFoBP7lfFPtMAT51i3hez94fVrT1MiUu2gA/vFcY7kbVwqdulXV60SHiQfnE3+EfM+GZxfCHJ2BVBzRUQm2JeDojnoSubeiEg0fDsFp46DX49yy4/QXI5eBPH4ITJ0g4oOdIaNsNT0i9smPHwzOL4IbHBOD5xvOUiPRuCIVQQNa1j8ND82BIBRw/GT59KvzwfnhsAdwzG2avFu+0HwrD5Q8eEPryM6fC9Y/CbTNg2ijoyct7MmsY6TMFOGAcjK6BW16B2nLRlLQxICSiMoZsQUBiIZB7lMzB1++CF1Zsyf5neRBkoPVp2HgPtD03FgpHYwc/QRXMaya7b/yonOSINm+CXA9XX3AwU79wKotHVOE2NeOmM3uvLtLeeuvv2z/ZtzM915b6R33rGDm2hRtxcGzjGUETsRQVji11e1wbx7bEYxhqPAVxW2rw4Fi4ji3ioPv20TtkpRSubQk+6zOOvt6arcdRBFDF6p0KKRLrutYWWSCb59OHFNY1eU22pTbXYuqdv8IxdbW0FjII13PMdfXm9Ma+c+hzq8w1LZMOLX8Xf/rWZep7n6Uf8bC5jm3SijWOa0uYap9UTcey+owPGV/ElvH1uceO1bdvZWjNe+9BMbfLsySnylVKAJV5Vn3nhNZEXJuYbRFxLN4w8T0tb6isH3HSfsRhR392N1DSlMUUgyp6r/uNu3J89lcZ/nJ/jvtmGqBk0HNVQvHAHJ+Dv5NiaVMvWBpSZUmZYc3/UCsqXpVGeWtDaIbnGqvyYPN5rg+w+Z05phKoNorabHOtMgMI6sx5rvkZaUL5njBW64RRDiuNslhhQokwoMQ3ClfEKGD/Mlb0cgNkeoDRJrTnN+baTWZctyDFaj9orPR/M0pjuwE+l5q5uQbo/dtcT5vxDzcg0Dd/DzSK4iwTPlS8Zza9VAl1RtGsMICvyiiftxtvwQdNOB6A9xe1jjBaBpucbxFVUxgSm0xdXBS3rUkFCqEoTFWlEDMWkE+fLorM0mb4xnlyXnUCVq4XAPW5cyT8LhaFiAWeFlAzYRicdYhc98gJcORkqIrB+Hp4fbUAigHl0keJBz/+AHztTHhmiShnA8vE2VcagXzO1JopgfkbRQE9ZqyEEn3rTrjHECjcMVNCAysNTfbQavjpw7ApA2dPg6Y2sTyfPhnKPQEsA8rg8+dCRoklfOpgOG4MtHRJGF1FKeRtUeSCQJTUdF7yND52FDRUQTwO1TF438GSr+WHkpDe0iWgcsooKURbGoUDRgj9eFfmjUDVWMzI5CHvf5LQ6iEX/JWMDykf0sWfAvgJ5jbO5vgVN+6IG77ayMVk08sws/bjxiBQbn63Ap80xor7jczEzHEnG1n9g1mPI8x1EgYsxfqcd7YxHNxtvJ4DDRBrM+c8ZDxHp5l1bBmQlAEeMcfWGXmab8JUXzAGg3Izn2Hmd5c5flmfELxhpt83dY0vKnRxwrq70KoU3FqwSsEq6/1RJeDUgopcQy74OOm83P+ti3UEAURiUDNAqrhnC298sDc+B/PWS55cNpDaSnnfEBwY45rS4JtQuaQPnzkVpo+FZ0ztpLwv9YiyPhw8QjxDD8wWj0tZAuqqoduH+2bD544TQpGeNHQnZUxaQ6Fg0nz7kjqYMW4mcTDjCcM+5A2BMP8NKIfKMghtCWE9daLIcqAlZzHny/GFQPL+Fq2RUMLTp8r1QIrmnn0gPDUH1q2VXK7uZvGsuaZelWdDIQ0HDhFjSk9WQN+wOrkPOb93/EEOnCgMvwgmfgNqT7yaIPMCobMKHQUd2Td+rBh0FKCtwJ3HHcSkr3yAH5x1BPghXktnHzfFf1FTkjK2D/+k9rji6tosTeb555pOofy2+oida7M+U+CetZ2kghD2VF0sY4RoyQc8vLGbLj8Ug97/lAr6NptjsTEbcPfaLrr9oLd8whvcM4pAwVONPaxK5U30iN5r8gY6Y/lh3vJDdvRn94be2YaMPlvofVVOHWFDgwWtIcruXZWbWkLWbwjBU4wdbFMZ790CJTdJsY8yOjh7hh2ozWwRgQkz84x1+k8GHPwBydV4FMlROBDJn3jUgIGDDdB4zQCPpDn3caPgPWIsyW0mjK/NKHFF17oP/BJ40ShgGCt1m1HWZpkQpF8bAPSy+YkZBfFcA0wC4DFz7W7z/48CD9ObB1eF5E/caSzvM4ErDMj6hun7CWORv8XM5Q8GmD1uwhFLjLJ4JJKf5RlP1y9M/38xFvm1RmkdaK433vQ9H8h1FVLkcmlilG7CL9xFzr+aPO/HplcxKppC6svEWpwpSD7CISPFsvynl4Tl8SunSr7CS6tESaqISb6FtuEXj8Bpk2FIFXzrHjhzCrRmJOxsxAAJpzlsIPziUQlBGlIFuQK8ul5A0DlTYeYqmLdRPE9lUVHInlwCR4+BW1+Sa81eAzOWSmhOexL2GyFW8RdWiqXZtU24XrV4rZp7RGn7xysSBvX8AnhwIXzsGCk8e+Zk2cgeWSiJ8H+aAaPrJBTq0fmwul3C6a66V8L4Jg8WxXVwJTwwByY0CNh6ZpnkLd3zmhTgfXCBeOYGlErS/M2Pi0I5uELyorYuD2Db4p3q7ATHjVJZdRGO/g61aivtSYMty/D8Tf8k+9ZU7znjNfq7Afp3m/V/jTEIBCZM7UXj8fmbAeIjDdgfbWTwfhPSucSAkCRSqPle81k5cLUxAFwLHIDkKj1lwNq/kVypALjAgBsTd8UsY9TIG6/sLeb7mcaAUGIAUJLeDKE/Go9ThfGqzkJy9FYaI0vzjmxKz+Vb+WNyIR8beDwE3duhtPfvItd9LlbJ18H/8RbbY5ENMuII0EnnBKjf+GHxID6yAA4eJIDF8eDUKTCiToDAqlb446Uwc714Kr90Elx+BPz5FTFiZPIiY4MqBBw0VEhI7Ppu8Vbe/ZKsQ9c2dflMzaYxddCaFpmtr4Ajx0F1qRy7oBGOnSi1xR5dxOZkA0vJuiyGhc3fAF87TWRxYyc8vxRWb4JzD4ZVzTBqgJCYXP5HOGF/YZz71tkSNvj0AvjoyQLOejIy9w/dAFeeJfNqKIfjRsPqCpjdJF62n1wKy1pgQ4fImWuLnWjkALhjloCuwHi/Lj1cPFfJHLhOL1NlQYMKj8UpHUah89MU9iGWO9uCliTNA8r5wvmHcduxkyBbwG3rBq3f+cKxexIrqH2VuQoUdKs9bLL2SjzuX9/FvSvacRIertMLULyYy+z2DOc9tgKnxMX19hx48eIuC5J5Tn9oGXaJhxdxNnts+ttb40wv6jKvI835jy3HKXHxPGubvAyerQgtxfueWIHyHLyEJ+F9e691W+HOFWndvWQOGljXrrn5wxHee2AvCJu/MWTmqoAxtRZHjbEJNdz7uk9rUiz0x461aajo7fvs32WYsTRkSJV6GwwYe4jMoZwnOl7nxJV/3dMPs8xYrFsNSPgDvYnX44x1uP1N8ZwAhGbzZLr7YOrt3dRRCNFCGxKu80UDXA41IOvHSLjQ0u2cm+qjgBUXomUs7H3NyKVICNzKPmMZY+baUXx1Gqt+UeH8PRJyhFFSG5EwwWeQfKzvGmDYYrxS6T791Rqr/2pzX2uB5QB1doS14z+J58TAZzo6ei06mLRZIZI2F5iMawurVcyT8LKvnSYhaw8vhuEDYG27eHqCsFfZT+dFYWkolxC6VF5CdbqzoqidPFHIGtZ1SP7TnPXilSlatBRynbaUhNwU2fOCUApVrm6HjqSEw9WYPAaNgKSKeO81WnokBEprCdsbVAGbeqQv25IaR8mcJL17jsylIibg75ePyjGJiNRKyhVk/DFXQJxtybxyhhVvSJUoxmvaxHs2tErAZUtSQFIiIjTH1SXyu0hpbhumQT8Qr0EvWPoRjnMVXZ3Q0Q4liZMZMOAH5P1DCK0tdy1lgR3joxtu40+dr+2orFlm/a00BoNx5u+8kZcK45kprukh5rsm4+mpNmBoa9vVWHpz+TD7bAIJIS0zBoPVpv++G/cIs4aLnM2pPl7nEX3Gtr1W9F4t3YasR40s/dIAprd+SVgOK8vew/DA23a3fg4Gjvoysdj+pBovwSsHrxx0IGQOJZ6s3faUAJUrpwvr4++elhyhr54Gjy6AM/aTtTdvveT6XPeUkJy8tEJA/pdOgbVt8NhCIRZZ1gTnTxNPzIPz4LixAnBufUnkbUOXrLdi7lFrUtb96ZOFzOTFFfCxo+HsKfCnZ+Gyo4QQYdYaOHAE/Pm5XpnxjKd4U7fc0p4sXHqEyMnLK2TNr+8UY0quIEaBvA9NZs2vaoFLDoOnl8oYvnwifPt+WN0hctaehoGlsLJN2C2nDIEpg+DZZeIl/sKJcNdsWN4i1yuJQHM3DKyA9R3Gk10itZemDIK560WuHPtsUPejfYOhre8QBrWgPrVPaVrpPJtiLgd/872sH1mPs/5/jaxB7avOsus1+pN72sgfaAjQErK11XchQirpqD3rUOztS4qk9mfA7er9E+f3W7WCCUW0976Z4Bmt1LHvHFCyFKxuC5k+3uGeT+0ajc6MZQHn/i7LgFIlVrNdbnsGKCkLnARnLv09D/Ys3RsPNYIkbz9gQMxes/EZz1TWrAuPt5HY+XYMPUju1LbmHzWaW2juU1Eb2GH9+ImqgzghWgt+DySm3Edi2HOE6Z+B3pL1TsKytqzZosPewpHFGkebc5u0xC6oPjtI8e/NwdWOAJioK3kSrUmh9d1sdeizBRXhraY3Wb7ot1XqjbVTtobDW9SjoTe4uG8dl+LYivWhigXm7K2puvuOp2+Nmz5ehL7X3Loe09b38Q3zfcN/f4TtXEWqBzrbBCTWDngMp/zfJPM3bFERQdmgHEav/zUr8i39b683tpOBKYjndYfbTfEjubz6KPC3Ea0XBFVU1N+NU/gChcyr2FFwIqD1RCx7AZm8KO0xE8757TPhpw9J+Fx9ubDDlUWFbe7FlbCxGU47QID1rFUwqErkYskmATyDKgR0JSICTkAASmtSQMqwagHy5TEB6lFX+i+NSEjnpm65RswzID4nntSJI4Vx7qH5QuQyoqZXDvxArllpjA9+ICAvETH04KGEyCZzUh8p70uYUCIioCrmijEkm4KvniNb6U/vhVGjBDTGPTGk1JXKtdd3yrWGVIrRYUmTeFtryyS0Np0Xw0hLcsvyBGVRydWqKimGDgnr3ebNg3qUfQfK/jQh8/eJFWkp2NTJVZccwY/eezDu2tY9F2K1L7dQ7Yuhhd9F6W/1b5v97b+iWQE6H71XZxLnYu24qrh7gVJx01u8KeQTx7j89gORnTp3Y5fm1N9kWN+hGVKp9kl6cDR41czonMNxy2/qX3jv4vb92hP45tD3QWYtaPu9KPurWP7BoCC06FOcoxco9V3n2YK80D179zC27IsRGDlf5vfOWnZ/hGVdhV+A1mbJyaodeAbxsu+SbJu2RYik5ZH104xa/Uc2Bqn+Rb4t60AfrXlH2yfqj+GGMZdBaj1bFPVVgLJ/QiZbjQ4/iiqCag0wEa0WbD6u+EcxlK0vKLct8S6WRuVnY6cAm3hEgENf8L7ZUGGu09doQB9grrcqqtzXsBAKexM9WfFcDqwQFsp8KDWcCsEb63n0NSywnfFsUXCWLYvRbn18X4vA1oaLvvPafL/YhrGDLWrwvuE6GHpwEMZKuT/fx/GHEeHSfUIzz+TZmIgx9f/OpSUewc3k/2eFM3QctK32ifeAVgorDD9m5wo3bmY162/97d3cFBCom1WgLt+ZrW/35SgVrc6hhuE1Ftc9XeCl1SEXHeIwpEJRnVAkIkoKXJp3dc6HrrSmI62ZuyHkj88VyORhRI0i7++7d7rQybHlEzmrbBz3dy/pX3zvwnZZ5YF8s/5UKCRBxSHkSiL53+OaN1QGYVkT780bX1uhljCh4t+7CYPvcy3i7AOD0JIo79hQXSvWep8HyfZ8jHjZ9yjQa/GM1HJHz9P9IOlNdLFdOenp9gXonlUoJyrkAL0vnRHksscSJD+IskA5YEffuKJ1nz+yBZGdIsANzfOtLpHjsoVez2rfXLVwa/qkrT/jjd/rbXgqi58FpsCyQnKn4hHJ9treu2fra21rPNvaLnSf4y0l4auhFi9TuJ3rh2/SV99r6j4IUG9nnCDeb9uRYtpa/xilniTsOo5QP/2OVmtVCjqSXH/aAbTUV+I0dvSCxP+1pjWW70OgwApRVvgOjweAZm3Z77oNbl/1R27Nc9Pf9nILLIjk1oVeXozhew0oOTZ0pDSbujWOrYg6Jl66VDF7acCsV3wogcpai5jb+4ItBqZmC5DOa/wQBlVY1FWz74Kk4moPQDl8sfbofREonYaEqL24D9/Bo5A8pYf3dsfvqZzCDwedxrjyCQKSdB5y6hP4uQwZbiKlwHYhGgd7s8IRL4rZFi/4MLQoZNW2ucT7247LUwiOC240JNTBljdTO1LQxxL68WwrtG+U+x+NfpOq2C2kw+uwaAYFfp6mVFv/Pd3NbXGhgw1BnsF2KYQFeUSqAES+jR1/BZzlaC0hYK5TVNYjhrJuS9mJKAgKNoXcViGb76hCuHfGEGo2h5TvDgOL1uBGwPYCqQS5WXYcI1sxAOwYdC+E5AqwnDRO9b+IT/gqpcHTuOEuwufd0HJ5GkfWcuOB46E7jfpf9lxsloUAnXcJM3G24Fbe63KhwAobrZJkL/PjPn77Qg1BKo+OOjiuvbdJArY/NksR5HyCQOPG3d1aM6hvZHt/e6sHoSFUG1SwRcTQHgRKxSeztClkaJXFlSc4HDDUYkiVAKJCAK1JzdKmkMcXBTy6MCBapiiPqc1WQqUkOd22e+MMCsG74W5DoYtjyydyZtl4HuhevK8M7DKEDe9H+/DNOwUpivnzvd3xfSMu4qz66RCkIbVW1pu2FIH+IK71A3m0Dnm/QGtnI7YSRL+hp3Vlxs+Pti2rx2h9Ohf65dVerGm/ASN/gbI0YeD270K7pOgpoiXtnenuAxduWPQx27K6VK92YAdY5RUqvzRKQF5rPMtm+JBRKNuD0J+HVZhJhf1tgvDTkp/Uzd+yc/vv6x4As/e1v8ynhhwOYRcoH/zag8kkD6Rn7rHFvLX1up6kiuER4KMaG/OZdo9slaJXdrJ+vnxoRd0rI6uH/oVcqrz/5r4N2YklWtd3Np6xsn3DOVHH66Q307DUAq/cK1ljWRa+crFTrYzWBZTlg9/1c2KcjWdfiGf/g/AdSKm2JPTxpan1tNaWYrUl+7U9o18oBbj+OwuUUKDCRrQqIPnK+3TLF0KqPJubTh7Nbxe38uSGbtyYs09EauTTBaYPKuXMwRV8YeZ6qdH0NsPZBRhqgqyP5do43q4DwyJm2N5y0+odXoq7bUmHaB1ZRy62U/vdrgMlS8Gy5pDzD3D4wyURSiLbf+pfPAluecnnc//I4dqasqjaZtjCu+olFYCy+b/ao/Y2UBqNFGptQmiCT0UY5/4JTEfi0RsROuzPATchDG8XISxy/0Ksu80Ig90YYCJC9e0ChyPsdmMMoHkKKZCZQ0glVvBGT9BnECKF35v/1wHvMX//BaHkPgP4KfBehCFsgVl/X0fomZ8FTkdok+9BcuY2IMx/B5o5rkRY7U5GqJyjwOVIDtFyM8b1W9+wCVYND5dfxrB8Ayxf2ysgPlDqX02l1YKyHxaOyxgt6fXctmoGUfNu0FifcVGvaXQFKK1QdJFllFu+cb/yAb8gkpC8DR3S33ZKiMCL4uezzGlcethr3as+5uBUSqk7lIUmjfefEaz/XQU9ZAixrQiDS4fjOo6Ea/l8nyj/ImAieb0QawtSixKzbhYgNNqVCI3935HCq5ebNXizWZ8Dgb8auWg28rLSyEHCrOUiA+Qvjdycac4p0FuTqcnIYi3wD4TaexHCRnegWduvI6QKK8z/z0dY8v6N0IJ/AmGtexr4NEL//SzClNdk5HS9WfdTkbIAw42i3IrUSiom659pZPDfCOnJIqQuW5GN8uNIMdyRCNX+U+Y35l4BsKLQDVaJFAUlA8r+LkH6DoJMB5ZQZze3L6HTt4jbNjl009JCzyfyOP9UqAp53yqSZGjLdb9aFy2/oSRWAoVcvyjsSvOi5DI9vLZpsbU43XhOgli1KWGpNAGgr2rwal6OWA49+QzDKuoYM3i6yE0YgspcT4f3abLt/yDIbZl7tjea70M25JqJp0Oot0g1/N/eFhVYASqe7AVObF0GYa9plut1oDZCOGyfR7GBpkTB2YPLuWdNpxjdYy7vOFJSQKbAhcMqGVcehUwB24u+7cvmCyEVrsWM8yby83lN/G1JK26pt/PTtRR+d04KxJZs6e0qeun8rhxWzMWJ7Dteul1/GOFa1M7parsGlGxLaMCPGePw94/s2BO/9DCHQqD59O05EpH/gi1RvErHl0/kjPIJPNi1aG91fIUBCPUIJXaI0Bd/1Ch1ZxtlDYSC+AqkXtGxBiBdaJSzjcB3kJouZwEDEEri4QbMlBjQUo3UIypHqJAPNQrcCtNHrVHcLjDn/x04xyhmXQZEaYSu+Eum3/2B/zNQpdIcr4GTjEJ6mTnuZaRW1F/prZfUaMb0UaMQTkDC+C5Aai/9fesbtirsolAaQiwnieHFFqpKotYFBMGHCMzngYWdD1EoAjQJIrh4yzysSzT6bqn7DTYOCSfhoHNSL8Ut7wdLOwuS3Ci5XIY5m5bhB4VYnaok0CE2SoVSt3yti3txnDgueTpJ0eDU4zaVmM3cAp91DNGPE1dfw+ZSIuVcUDmZeU1PYADPpcZYcClSyDWDsCi+BhyG0OZ/34DyQQgb3HwDSi5C6nYdYeTsfUhIax3wFSODJX2A1ANGZsYglOAlpq+zze8PGVl7zHx3hVnr+5m+VprjXjWAaqwBNguN/B5ixr0KuNIYRUaYc64wxomkkdMpRiYmGBC2AbgYOMiAxa8aOXrQ7B+XG7kuyqA2wGmTkSvIhtBcgHwWvJpziahy4u4PKTlGzI2WR0XmP3R1zSQMS6gkxoF4d85n5K8d9BcUWikUcSK42nFf3bCUyfXDqUhU9oOlnTYwxEimu3h9w1LwidZRiYuFRimbPAUS9/k4P+rJp2klpJUMU2L1EE1BNiMQOSzcjh5wMVb+Sqzu36C8vTcFS0FHO/ceuh/PTB6K6kr3P9Y3KP72Zl1Da1+8uHsdrOgQnFXgDNvnq68qUSjyoSbYHCr4zo+5oIGIw+hSjztXtYNSkoa3G4YWAqt68nQXgl3K7Qs0hFmfqw8cyPqMz83L2nCizuZVlvc1CUfxvSOGcvf6Lp5tSuLuE3nLu9xaLa3X7OxJuzbjIIScr/nsCVu6Y1t6NM+vCGjsgrinmTzI5sChvWaqjxzp8s9ZPjNXhzRUKN7txbyKuUoDjt6bQClpFLJKowj9yYCKnwD3AdcDnzQAZo0BSw1G2dkAHINYvg8y11uEFNkEqQ+z3ihnbYjHqsYofucZJeo8xKtVBErNSO2jgfTm8jhGiWs2gOhJ4AYkJLDNfPY+A37mGEVtmFECFyEW8I2I1XyAOcYxcxptgJmDeJD+bkBcNfB5hC78zr43LEuBVW4jo8sHblkGRvFLkmouXdaszZVsvAL18SouGnY0c5tXsybTgkWBPCX3KNRPPdJfDXDRkhWuUDYEedCdEKnoB0s72twouVyaVzcuJa8Dok6EkB40mgCFRYALHw4J2tYRJ0aCkYkBTB08GSwbChl5Xjbg8AOwn8AOjsHimcFeZbGXNrN+fw38DngOOMEAnHLgP2ad/Z8BUO1mFYxAWA6bzOvsQbOuBpi1XmXW+izEu3qh6ecSA7zyRqZsA4x6jFFiLOKtWW/Ay0wzznLEy3qXkQnbrOEGI0MevR6iY4x8zDR9nUJvPuImxMs11IArjMFiBVKkeqKRuy+ZuSw3xodNZp+YY/oqNTLZZPYCAC6qGg5eC+h2sEquxFJ/RnVLQeVQAwlGDj2JyvbRrGuZRUd+PRaVhOj/K6Cm2OjpDiEhIZ7tgFLMblzOQQNHU1FaJQCsv7118+Kk0l3MXL8YBURdjzCfJsRCSSrYihDr4gKaDD4RHM6tn8qEigZI+VAQQlhDBHEN0WHfI27/Hu3k9to7OdBQl+JXZ54EaJww+B+qmbQrICBEkwelUHpvkiuEgLMM1HH7AuhQShGEmiDnY0dsbEMMFohOio46fZaRRilFPu+LXS7ibBG9pBT4oSbM+rJ/RRxc10ZpjVZQKMg1UQoVdXBt6auQC1C2ePjCTAE8Gzfm4BdCdKYAtoUdc7CLwQ2FkOqEx9BEhOfaM2ApCoUQyzLn2xZ21MEuem9yEkoXFqReopfwCLQmyAbiJXMt7IhDxLNJh5pz712EXeoRKY0QhiEFP4SsD7bCijo4llG1t5qTFXMILQU9OS4ZUcWs9jQ3z9qAjiVQRWJOP8QO4ROTalnclubZnpx46TQU8r4YiW3L9GPqWpvx6zCEfIiKOoR+KHPKFLAcCzvmUsgWhNjG2mqce7atCMPNdQ33MFDqyWpGVFtM6wOCXloZcMEfcqzvDHFtmXG+oPnMdJffXthLE378OJtnlgYoFO/6mEcF+Q6Or5jI6eUTeahr4d7oNGaUNMcoVLZRblzzU6x55ACvGPBxZB8Fbq0BPCmjOFYjHqq4+f7PCBnER8zvhPm82xy3NeX7l42S9W8zNsyYEgbUOWZMrvk7Im/pzWNcbZTNKcayHprzDjLnPWAAUsQoowq414C+S4pqtxn/NWauHn08SzHLYaRbDn7WhJxo8O2JKOcQLH0CsT71jhzAtmioGkRDxUDWtq5jxob5tNFFAu9rLuyvJNyxj3XUhjAPuU4ptNkPlt7cGm48SbM3LiMXFEh4UXKBv/l7H5s4/udDkk8liTGpdBSTaodRUz5AGNd0RqoPdivoUZAnTVz9m4rgq7RtfOY9DOSrVpymMF3c35aYtfMVAxoyZn16iNczYUD3tYjH9CJzThEQNRsZOM6sxQcN4Cquu4hZPWvM2m4wv4tFn28zMrfe/GwCTgQe6SMvrpEfz1wzhnhMvwr8zRg6xhrw12FkpMsYE64318mZfv5ggE6fjQoMULrLGD5WG/kebOaz1Iy7ysh5B3A7plD0+EgtBww4Suoj5dMfpyfpk+y+CSsq7HVWBFQEbIvK+v0prxzBgvVzWNDZRA8panAvtbFezePUyVPWeLZDPvSZ3bicaYyhvLSyHyy9JUiKkUp18cqGhfhaU+ZGyReyZhGFpHF1jviHfYJklIADy0cxpbaBstJy8PPC5OlEhMTG8oHc42B9hI781aiObxpWvD3+2qSti3uPPIhnxg6ErmQ/SHqrPZMoFlG06karTC/V+55HtKCtRQpvn7gThTCkwrUp8yKsyxbQJsjURVGWiBC1FH7YS7GfzwdUWIqGsghLUwVMHALKUuRzPuQDDq5PUO7aPL8pSSZdwCvzKHTmSLgWRwytoDMf8MqmHvKujR11qI17dKbyRB2YNrSc19rStLekiJVGOHhwOet6cqzqymGVuLKs8wHHDy6jLePzWnOKSFkEJ+cTFDRHDC5nTTLHio4susTDUTCwxKOxJ8fQuEdtqcesriz05BlSGeOAyjLmdWVZ1ZFGl0RwLGioT9ATaFKhJkwVKHEtjhxaTnMu4PWmHvyIixNzyHdniTs2Rw2poCXn81pTEjybkooYnqWoiji4VXEhr8aoMJZiZHkUW2sGJjysshg+oJM5KqIOhw0rZ03KZ1FriiDmohxFfSJCezJPiWMxpi7OolSemG3RnMwxdUAJKRTLNvVQWeJx8JAEjVmfec0pClEH19vToX162a7sNDsPlJSpHzNqgKKuvLfPXzxSYG1zwJQR9uZCnJ1ZxXWPFrjgQIejxooZZFiVRcTU7d3W5ti36OW7ooVgxzl57wGlwPwkgMXGojzEeJZGAn80oGUZEk5zlwEdg4C0saB7SB7QUWYXjhlQdbjxyiw1ytqjxmvVhuRafNsArQSS0/GgUQ6PAsYZz1FxZy9edw4SqnQ7kuNRasb6oPk53Rw7EDjazKG4Nh815xYB2iJz3GeNNb/WKJCHGy9Z0Vu2xYP4aO1RjKrcD7It4EQh9AF9NfnCA+iwGc8G2yQzF4usZlNg2QwdMJT3lVayuGUV89tW0YH1YY/SV21yDVuuWxvCHOS7+j1LbwGS8vkMrzYuIRcUiLmRPqVhNBoXn+zfmun+TYNVySn1YxhVP1LuZa5Y7NSSfaIEcLR4NDz759je+VRyUcKrvq20JUFTNp1AQjV/adZMifEmFcNVHzbAYLZ5f37ZgKK5Zl2dj7BIFpOZC0h0x3EGpNQDPzPrOAU8g4SVRpAwtxJz7SGm/yMQkP2QASJL+8hLYIBOnTE83ImEBq41slVp+phlPFSHIvl6bfR6d8uNjMxBPL8gYXznIfmDPcbA8D0j18OBeUg+1EPAS+Y+vICE8X0BuBFoPa5kJFZGQXKJIlp5OaXqewSlkFNy/y0lUwgLkG7DsiNMHnEkw1PtLGxZx4qOeRuThJda1P3H2jxpTcR2yQUFZjYuY5oaI2F4/WBp+yApbUBSqIm5HqERHgUUcIjQ/KkYyefqvHFMG34gZYlSyUnKZXrfr1Yov20fnB4IrB+Rd/6K1fZbHLdpj9OFKwVBI/+ZdApE47gdPf0kDjvw2tcoCGNm/9tb7xYHlLVwX3mX6azPoESEeWeO47THVvDI+i4IQj6yXx1fnVLPKQ8tJe2b2mV58VIuu2gK96zt4qNPr8IuEztvvhBAoHngpNGcMUT4ZFpzPoc+tJSVjT1MaijjhTPGkXAtLODRDd2c8vgKgu4cN5w8hoitKPcsjqwpYUUyx4eeWcPPDx7M4QMkqObSZ9dw67JW3NIIFAKOrk/QVvChOcVHp4/k82Nq2JApcEytlEH41EvruOH1Rkqr4zwyfRQzW1N8ZHQ1s9szTPv763x82mB+f/gQ0oEmbiu+NGsDv5y1gZLqGK+fNZ6rZm/kj6+sY/ywSl4+YyxlhlnzzlUdvH/GKvJdPlOq4zxz2lhKPRsLuHVFO5c+tpwbTh3L8LIIw8siPHDSKM54ciVBKKV+BkYd/nbscDyl+M6BDVSWRPj8I0s5ZEwVL54+bjMN+3WLWvjsc2sg4nD7qSNZm8xz4sAEqULIt19v5JMTa1neleGyUdV86uV1xMOQ186ZsFnsb1vZzsXPriFvKdw9xnypAL1A7QIrxa55lLRY3bfY3Fa0hJCFJU1hb50KgI6QNa2ao8Yak0BO09UYkCpYbyC731yHqdoiEXmXMOAZK7i/1+q2XGsAT7SPRbnOeFlGGWXoz0ZJ85HwmvOQsLwKA2q+YpSs+cZTtBoJs9lklLKnzfVXAdcZi3cnkmsxAyFTmGoUxH8aC31IL8nD34uWaCTXY4Sxjv/DKHO2Oa/dHPOKUSRnIIn3HwZ+ZZTMSqNAvt7HAj7dKLIRAwgbzfxPMx60BcWblUDxuWAMrNsIfhKCAErix5AoHUwh82FcJaAm3FZxyRDyGaJenKnDDmRi3VjmrJ7dtCS9+L0bSbwwhKr4luc4Bix1gFfZD5a25UnKZ3h141KyfhEkiY9fIh8tWmleNMiu/Nj02mkMrRmC7UYgl+YNFSiKjyuuRWlwqyDTfB2h/1ns+ttuqD2Fk9beuhYh/Wg1YKm4/l8w63u5Af33G5Bda9ZltQEgjxjwdBMwzazFR4xcvIx4MO9DQlQds+OtNOu66HF6yID7ImiZbQDKBvODAT+LDXjqNIaMRUYeb0dC7VaZdW0buX4RyTVa1ecm321+kgZgYQwZf+rjCUuYzx8yd9EzcvS42RNuMntB3Mj1ivFeFT+tnAr+BrD0t3DUJqLWg2QtsLQYFraQA0sAU66L0licQ0dOYWhrGS9vXPLomkLHFy3cXzZgmdx9TdSApVkbl3Fww1jKE5WQz/SLzLZA0rqFBDrcSnYslSNPF/7Nxzne7w+sm4JdvZ9Qgue2cR+1htCBoAz8OBDOIxp5lXDyDyhkPrpHq70ooCdL09Cx/H3CJOho7wdJO6d4oYijtSbURer9PX4DF9jK96VUwzv8sDyb+e1p8oHmlMFlPLKyHSzF6Q2lbEoXWJHKU+JaaKWgM8PPThtHTcTh67M2QFQAAkpBqsBV0xo4Y0g5+9+/mFU9ORrfux83HzGUY++Yx23HjWBNT44p9y/moJo4s84Yx9VT6vn+M6tJeIqT6kq5YMYqrmjP8MTJo3nu9LH8YkEzpz22nMdOHMkNRwzhng1d9OQD8GzGl0Z4dKMYBBylGFXqccfqdo59eCk3HzmU6w8bwj/WdNKW8RkSd5kyupofz93EH5a2MX5IBb8/fAjfe72Rb89cz9UHD+YX0wZx19ou1vTkKXMt2QtQ/OuEkTSlC5TfM5czB5dx//RRXNaU5OZX1vP390yiKV2g4rY5nDmkgvunj2RGy0AufXAJJ3z4AF7ryHDWkyuxI71hcI05n0tmrOLls8bznVkb+NHcJqiM8siJo3h+U5JjHlrKFeNr+OMRQ7l/YzePLm2j3LG4dGQlf1jSyo/mbmK/qjhH18QZFXe5/Nk1PLyph8dOGsUj67s5/amVnDO4jHuOH8kjjUluXdQMZZE95CjRhKE7R7yxO9fBrmdlhXrLCuMXH+EwbZRFZUxtUfiuJakZP7gXEo0eZHPZGR7VJW+UOEuBYyueXBywqSsk7u37W6jyCLvX8bu2l/ZWj63mdzH79bm+cLWPdTllFLgIkr+02OyoM4xChlGIMApRUZF7dTv9QW/uz51sWXnj/q3O6djq/0v7WM+76GXHw4A6DCDbYMayro8S2bHVfNciLGV9W6f5/betb9Yf6y5gVHQ0ZNeK1wcNSn8Z9G1EIzlJan4LMOPnwc/jeTEOHn0wU3rqXvz7+hXfas13fRE7rtCh3gIQ6UBCxLxKCckLsnufUWpfBEkmJykTFIi7HtrcM4XG10F1i04VDikfdMbhDRMzdqIBcj2QS8GbMT4FSpZi0ArZ9X/HqjoLO/n5Ewcfcc0HMgsLt7fM3mSO7DY/t21n7Tzd57NiIaZlCGHKYuB5JDRthfl/lQEzt/WRn77r9LE+nzWa30VXySWmP7+P/GX6yPDW4/jndm7s8fTmF9LH8NBXtjGeLraS9Z4+n12/jfPuKX5w29CLKUuMgmxTNfHKMyD/EdrCot725rpTIQeFLAOrhnBueQMbu5p+9ciGl05rLfQMKXGiFEIxhlmWRd4v8MK6RRzcMIaasup+godicyN0pdoNSBJPkh/K0rGBLj85CNt67b2DDrh8REU9eHEjO+nth7Qp48TURtFWwWfR7n1kmvZH+3Nkr9xDSKlpE788+wK6hzTgbtjUH3a302BJePAsbaEJjX1mT95DvV4rFiqsKe90qI/jWPjdOf7T2MP02hIT1G8xoTrOLUvbKPgBtqUk9KsuwZf3r+fSp1bR2pnFGxBHB1pAhaU4aXA5D6zqYO6qDrAtPv3yOo6pL6W6LsHEiigXPLQUunPM7spy/6oOpg8u4/u2ojricNeqTv75aiMEIX9f1cGVE2v58vNroDvHN2Zt5LHTxzIyEWFOU5LSEo/hpRGen9cEnk25Z9OZ9bnqhXWQD/j+rI18eHQ1Bw2I8/jqTio9m1/MbeIbjyyDiM0XjhpOMgj53uyNEGh+NnsjX55Yy/RBpfx5frPkKhRCKI8wrizCBQ8vhdYUD3RmmHNAA0fXxLk57jKyPMrFj6+ArhwP5Nv55/AKXNeCTIFkIaQzF0BXFmoT4ni2IAg1q7pz5LVmY6oA7Wmm7ldLpefw1efXQleGP73eyNX71zO9vpRHF7cyIO7y+MZuPv7AErAU02rFNnfhY8t5dmkb9sBSjn1qFd1tacj53Ds3w6qDBnFoTZxbQ72HKDgUoAu2nd+l2iG7j77iSyftWBDrESMtjhj55kx5723MMn8DDKvet6nDFVCIcn3yFVblOvbVUeaMQlfcZZfvpmvu7tZ3XLuNb/0V3cSFg0ZAyli5LXUoYeFIAr8LpY4hZMc1gnwasKxI9f7pC8pGxZatn7som9qgXNvV4dbrNPQh24ITHYCyowKe/leb5ZDNJpm5cSkZP0/cjVAIeu9HQEjW9zmlfmLjxGEHfZJcaijJ9kCUNWvHBDEMLUrGNRH4owmyk8l1XnPb0Itxcllu7V6wqyPv6bMWM1uBmHYDonal/cYYDN6W+oyE0O3R6rrX1J/GAaWjxUtqRz6KLoxEq4+haMBiBxe1glwSlO001A3deE7ci85Zt2K1r30cq/f5JrwIWT/P600rONS2KY2VQuDzP91sh3S6m1nrlxiQFNlsPQbIhwEJO5I+ZNgB4ZDqIT+hp2Mk6S7jzbd2UONQDjm9FpWbSGL4l/HKL9nt+5WlJBRqQweNEydy3QkHQXt7P0h6G4DJsgJQOTQZUHsSwgQoXToLHZ0C7+x7zEKBpXhifRc/OXQwRBwGRB2GxVwea0qCY5ENNV2ZAn87dgSvtaS4dUET1JaghQpPVEpbkXAtlueFQtytinHL6k7+OreJySMqcIB2S0HCgyCkNQipsqTvQqBpzRfkOwWBpdiYzIFnQ3WcnGdTCLWExeYDjh9eQnfe59XWFHiOhOcUAog5EHdJORaFUFPhitUpHWrmdGSgSgoOl7oWmXxIELEhYpPT0BOEVDk2aKGVKoSaUtfGBtoCvZlwIRVqLKDEs9GBpgMN5RGcuMcFM1ZJZFh1HMsSHwV9GO1km1F4ni0J5p4FjkWtYxsrnunHUuRDTcRs5XkNc1rSUBoB1yJqCcXMwlwAAxNYUYf2phRe1GZIfQXZfIDlWGT9cA/uBxoNc7W2Nuw9oKS1Cb3bQ5MK9L6/gSoFmzqZceY0Pucm4ff39u/d+2C7oeVZBmqHL9efKeFZ+baVFLqPRjmloD12uiZ9AN2Ndkm8NhhfWbessPy6MFAu27LA6jAJtSfhDj4bcq3/uw9BKdZ1tmBhURevNIpeb/PDgKpI2QMTB45vI9U2lMB/bact2sqCQsZD8QRatdDTU4ITpG4Z+380rPojP917Ht8dabtjMRT2NEgCOKx0nMkZDUFzO6F+CEWFefPspG7mQ2ebWx0bcMt+A/XinnQHju1utVQUWT9Pa7aL0kjchMDq/13Z0SHNPUkGxuqIe5E3yk4QUBIvuaYhUTObrtZKlJqzi0DGBT6KsjZR6Nm9AKkQQFsPRD0enj6KK0/en0w0ituT7gdKb1f10xEgAjrE2oO3UmteheDyfWLOrs0TLSmiSjE05jCiPEpPGPJSc5KE59CUynPpxFrOHVnFnPY0xF3wNWwO9pUWsSzzt0aFGsuzCeIuEWOECNhsjyAIIWpZmxnHhQFPtAfLUkRsy6z1kIj5M0TW/pH1JbTkQ/LpAhieM8nDkb0t1JpA680+QUuB55rwsBAc2xIlpWgfMWQLrtryvgQmxfrW40fSmBFbycE1cR5f14Vrxl4w2eOW1hD35D+pws48ALKBqEwPnjyazlyArRSjSyM0pn1jFtM4jrlXod4ceBBxLMhDoTvL8cPKefCUMdgKOvIBdRGHTdnCHlw5CsvyX91Vc4Kzy5tfEBqqQnv35RKZBDTCkD0q9bsDJDV1MmPKUE74zKnov83fG70OQHInFtPfdrhltc9XWh7jsfRKhjilfLr66JYDy/drIdcKQXrXQuIsC0If7eew8LE028xFCil+/j+uDGiNbVlEbU8sglspR1ppLMvK6kL2KaXfhlVJ9ZFP2wadhSCHsiL9grCrze/ps4b1mre9lJWCQlo8rJZ6g2hoNK5t4yhny9Du/2HZcW2HqCOKlNrqftiWhaXDDvzcfW//XinxhKvdAEyVAUjtSYh5PHTUaL503CQW7TcE8j5ue1L20f72tqGDeSn1eWx7JHDp2XBfmW7UYX57hracz6G1CQZGHJZ35QnTBbwqh0rP5uNjqvn4C2v5+v71fGZCLdfNaURVx7dgVAu1CcPTRVHTmz00RvS22JcEmO64jIVocCwmlUd5dlPPdnVakWlFoc8Ntt6wK+ot/7+NR+xaUpb41mWtPNeSpibu0j3P58mmFAMSHirUW6YfhnqXVBPPzOP3i1pYkcyT8Gw6cgGzOjNQIgVv1fZez/mAkrjL3dNH8fymHj7+4jqUUjx3+lhq9mR9JhWgU4kX8Z1d2t92fmRaQ3VC0dKjOeFXmTesqN1hgerMaAaW75t1lhTQ1MnTU4Yx/TOnEVoKpzPFHg4QGYswzv27HyjtWnssJVFT/+xZyDerj+RTNcdS6lVAvnPXwJIuUvu5QuKwLQ9IWKx2r//n778ynHbbckJoNKEO0VqbCvR69wmrDgzLYX/bl/ZQbZQUvY09PtS639GwrXuynXsV7Pb35Nu4+UpBwYeOFMQj3HfMBL557ETmTRgMYYjV3I2jNbofJO12BBFuNjztEeFZqLRegRBGvaPNsRR+psDstgwH1MRpiLnMbEmBH6KUYkDEYX5Hhj/MWMW0mjjfnFrPdQuayPshTh+wogFLieFOKwRE+WFvcGGfENeICS+T2kw7JkN5P4SYy7DSCD9f1AKOOBWUAj8wOf62MnVeNDm9bYQR6j66vencUZDfSu7FiwX3rOrklbWdQorQnQPXomF4BbZiM6NcaGokFY1VFpgivW8s01ucb2Buh2cpfOCfK9pZ156REMKeHCQi4r3Tb7KtZH3OHluD51pc/PgKmtMFsBSdWR/P3pN7ggIveE6K1ewt1jvHkptcZLjbXYKpzT9VcUXEFa/VPvWCVwYkDeekz5xCaFt4nWmCPfOABwIHIkxVH0YSy/9lvjsa8Qy/gCR0NyEECDl66yvth+RYNCE1ipoQVquDkERzF6nlMhdhvbMRWuIOhJmuC2Hu2oTQbZ+IhPvMQFi7JiMkDlUIY9hsJBQoRJLWyxEa5aeQJPozkNo0y821WhEmu0kIzfIsYIIZV6s5bmtf7GnmPhTnWobQjTchifFxhM2sYObuIIyA3eb/Nckw3/a1lqf0Ne0v89LITzMsWguFLvqpl/pbf+tv/e1tAqROAUh3Hz2B7x8zgdcmDBKA1NYjTP5qjyny/W0LVUr1Vap2R/OB59U+AJQsJblCD63t5NLxNdjA917fBLaFp+Tl/5t5TRB1uW5RCx8dW8P5wyv59+oOfNc2Fk5NshAyMOZCOk8hleebxwzn0NoElz23GoA6W0F7GhyLQSURenI+BOEbvLrbax35gANr4uQKgQC5iA15n3yoGVjqYQUBYXOG6tHVuLZFS6ZgQo23vE5P1qc05mIXQoLuLFWVUQbGXDZkTDFcBAB15AMsYFSpyyt+AHmfu86byAMbe7hlSTPKtqi1FLRl8AsBz58zkTs3dHPNjFU4ttHpu3KElTFIFwhDDa5lxFthZ31IF2jyQxxgVNxlXWM3btTh7vftx80rOvjXwuY3hwNaQKfWBnjlAihxqUt4vfWv9oQ8aGsW0dwyZe1a6aFdA0qhsIZQm1B7SMr3WZA0Y8owTvrMqfi2hduVhlgequp2+14AXAkcgNQ/0gY0XWpAxOkGjByP1CrqNsfdgtCCn4skm1ci1NsfQWiEVxtQMw4poDnNgI9PImF9xXoqVyK0xxcakNRmgJFjgNFIM4aU6feTCLNWJ1L76FXgCqRuTAVSu+mzCFV4i5lLN0JZbAPn9AFfowxoWkcvIx7AB8w8FppN+3oD+t6DUIXfaD6bjVCXfwSpA3MEQrG8Eng/Qo3OpiDN15oe4vaRn4YgI+x0/WCpv/W3/tbfdu69mDcAqSTKv46ewI+PmcDscQ0Qaqz2JI55gen+7XXvPBKtUSZMzBSs3F3vtie0Ci5950Gg5Ck90pTimsOG0JrzebSxBzwbx9ThTAKURZjb2MOTG7r5yaGD+feyVm48biSB1nzqkaXcubKdaw4ZzEUHDaIxlef7BzZw77ouWhuTvNya5vpjR7CsEHJGQynTBya46NnVgKLUsYjZvdXgorZFqWtt1o1dpbAVFPyQQ2oTtBZC0qkCXnmEPNCa9fGU4rYTRnH94lb+ePgQmnM+s5pTlEZsHEsV06kgYnP/+m5+MW0Qtx0/kqvmNHLdIYMohJr71nVhRRy0hrhrQ1eW19szXHv0COZkfN4zuIz3DC3nzjWdhF055rSl+cORQ1mUzHPe0HKOqC3hV4tbIAh5pjnJB8dU89Ixw7luQRO/PHwo9TGXi59eRVOqwOqeHDccM5wF+YAX13exLpXnxuNGcKaGz4yr4YyGMn42rwk0lLoWEUtt9sgVc6ksAM/mkcYkUaX4y/SR/GB+M18cX0OlYwmV+h6KIlN28DwhO52R3lchf3uAZk/87Isvg02dPDd5GCd+5jR828LrSoOl0M0bsE6+APvj392dPR6O1Df5JOJlUcDVQI0BKEWGuOVIfZjhSO2U6cAwpNZQvg8Q/hOwHvG+vA+pBTMe8SYV77iHMHsdiXhmjjcA42rE43MT8DsDatqRwrRTTL8/NWBqjAFEQ824/mnGf7w5fo6Z22rE41SOeLcCJAfrXoTu+AUDtA7rc08ORerWfA6hYP6AOW894q06zQCk9WYOJwNnmT6TZgzNfW/yP7oX8LX1d4BT/rZFob/1t/7W3/6nAJIfQnMXFALuPnoC075wOu/92InMHjMQuzOF25XGpj/w+J17RqCtPIHdTmC3Ethtb+OnlcBufwLIveMGRZOntKQrw7Obkjy6oYdkLoCITTaEmW1puv1QyBs8h6tfbwRLMbi6hDrPZmSJB3GP3yxo5vdLWrn1yGE8dvIYHtnYwweeXQ0lHhfOWEV7IWDOmeP4ztSBfPPVjdy+tA3KIsxqS7OoOyfXdyxWdGd5rtkQk7gWbfmAl1rT2Epx6qBSXmxK9soMUOHZLO/OkfE1M04dQ03c5T1PrYRcgONYvNySoikXgG3hxFyWtqW4YMZqzh1ezuJzxjOpMs5Jjy4n3Z2jMiIh/1FbQujOeWoVm7IFFpw1nqunNvCl2Ru4Y1krlEd5z1OrWJPxee3McXxjSj1fm72Rfy1vhwElfP7lDbzakeHzk8XoPzjuML4sYvgINO+fsZrAVnxxUi2kfU55fAVR12LJuRO4fGw1lz2/hmfWdkGpx/PNaZan8hJ5Ziua8j6vtmfIhcKSt6krw8XPrubMweU8f8oY2gohd6/rorUQyDl7omWj/1HpOCoT26Ufp3832YEXQmMHz+8/nOM+dzqBpfC60uhirKvW0NaEfflVoEOCP+wWwFRkYyvGhGUNuLCQcLVTEE/NHQYQNSDFXM81gOV5xFt0PVKY8tNISFpoQMMixPvzceBJ02eLARjPISF+Z9FLA96JeKoyZgzaXKfb/F1ifnchXqarEc9Njt6Q16QBONoAuOWIZ+pKc/3iXC0DgGYDHzRA62bTd7Gq730INfMcM78BBgD+DPFI3YTUqnkFKUAbRcIAv7X1jf5p6ww+UD6F/RNjILuJ3V4/JNRicS38L9ODGznptyj3t53RhgoB7KGqGu+q98++JDsKeS4dKSiJcM8xEmL36vhBEITYHSmssF/W9xkZ0g4QR6ti/ufbQSfWBlDPgD7pnZ6ZZytCZXPMo8tAKZyYg6WgPdQc+dBSLNfGjXsoBS90ZJj074V4MYdzZ6wSyuuyCGEh4JPPruabczZhK2juymJFHCI1MVb35Jlw53wGlkfpzvqkMgWchIdlWXzw+TUopXATHgrFdYtbuXZhC65no5TN7I4Mhz+wBCtisy5T4P7GHgm7M96SuGvhas1ljy3nk7OihPmAfKjxKqN0h5qjHl6G5Vq4Ja54qEqj/HN5G/et7aSyxKW5Oyd5iaUeQShsd5YGSjzWpvJM/tcC6suj9OR8UukCTiKC7VisS+U54N8LqK+I0pP1SaYKuKUelmPTlS1w0L8WQNTBSUS48Nm16FDjRmxUzGFOW5ron19FxRzcgaUs6sgw/I551JdH6UwXyGQDnLIIloJznlyBsnvvz6NNKR55YDFOxMbzbLRn8Y/l7dy/thPbselO5cG2sCI2XiKyzbzVXd+vNGjVGKZLX9SBI8Xpd6H1A6W3ekltbOeF/Ydz9JVnoBVbgqTNlrUCeu0S7I9+C5QiuPE7b7fnxQYk/MQApBDx0CxDPEE3IF6eK4GHDcjZgITnlgMzEe/KAcACJJdnIxLqdj1SADMNXGD6AQlnm2BAxkjE+3K+6WeAAWulSAjbcOBg81kzkoc0yYC3HgNqvo54njaa1+t3kfC/VnOdTsQjtcEAo3IDaEoQj1bMXKfEjC+NhAYeZYBTHMmfmo54pW4HPoQQX7yIhCl+BAkNnGXm8Oq2bvbxq27kldGfZ3SkHvJtb7s4bIiFp/O4AKoArgvh/7DHynFo6O7GyqXprKiQuGrdb2fub29UxVCK8lSOmmwShlYLe2EY/m/eEGOBHtTazf+zd95hdlX13v+stcup0zPplSRACoEAAQRSKBEpiiKIYqHYEMsVlHv1lvf6qhfLfdWLeu34WFARRUEgKgFMgEgCJBBCSxxSJzOZ3k4/e+/1/rHWlJAE0zMm6/M888zMOXuvtfba++yzvvvXOhzoqUoD6qAkpTtQgXTfghl8buFMnpsxDoIQtzOjP9NCWJE0vC4ipIojhmjXA7t8oj8pOOJCSdeMFQjXGUhGoJR5yuo6CPMdoxR4nkM5jIiCCOk62nUvUkhX4lTE6CiFgMKp8HGEICpH+AmPIFQ0m5TeXmVcZ8QzpXEE/TkBTNpxudNNDGIOjiP4xBNbwXPwE1r0gE4i6nkOpHwKpRDhOviu0GMCQlea8ZskdUrhVfgUgojmbBkRc/E9SamniCsg5ujkCoQKv8IlCB12mCQJ/eOOwggv4RFGug2kwK2K6VTjYYTjOyhX6qgaFKEjEP3p1COFm3B1DJECEUb4SV/PT7aMcCRepWvmB3Clvg2Y+REC8Bwt1M33vpv2yJYjCCLctBZ8Ayf2YN+4FI+Qbu8WB3DjtEJpL0TSOTdfppNmdL9GJO0klgLU5ldw3vlPiJPPIfrl/xA98eD+9t4M/AZ4C9pKUg98AR0/lDfv16OTI1xlxNKr6EQM29GxQOeYbXqBB9AuaZPQVqTlDCaA+K3p0zPvrTJi46fAp40Y+rbpN4a29JxthNI9aOvXU2iLUR3wbrSLnkC74X3RjOk7aGvVCuC/0NamD6EtP3PQ7oEltKWpGW0BagC+Z8b3DdPWJnMsL6KtUPeY32UjkJ5nsJjnMiOwZqBjm3b7SemKSnyp5SHumPhekN5+F4dVSFxVIqEKALw8ajq3fPD9rJp5FnW9ncfs4rcQ81n0zBRu/MNy5m1rpMNP0laZtoLJsrNAyhWo7exjy5ha/t+bz+Wuc07RNTnCY1MoRVJQdhwuX/kyH1vyNCdsb6U7naazInH4BNPQNN+pGPfPP5F/XzSL52eMhyDEa+8bTONukzQM1ytpIKpBqAO+bh5UUnxtuNw33NfURgLwdvuaHBT8OoJL1xMCpCd3EmD6t8KR4PjOLgv4/sxx/a84QuCIwdd0XVqdlEEmPS3iIpNeQ0HSlVR7ps6Qq2OShn4Nvnb8/WP1HKkjuoFSIaCuKsadZ0/EBx5vy4LnoCKFI3Y/bpTSYx14b2fh6ZjYKqXYKTtg/7aueQii+tvay/mRQgxkRh9I3qfAG+Jm50pxEET87i8SpcT9/ed937+XQIoIoWb+5w50ZrAsR9ezoDggccXpZnG/b0/PmrS73bm3XAaA3539+ylN+78wRoxBJNOo1csJ7rodteKPh+N4jwc+j47haT3K7/zXAzOBW/dy+2+ik0389vU2+tnYy3nviEVQ6vz7HyGvmlzfq0Sbf4QUPg4RMaWz5b80+gQ+e81N/OHid0LMh85mcI7hZxJKQWWaVGsXVyx9ig//aSWnb9tGp5+itTJFoCISjseJ9ZP0gzl1EBbGKjJfRCP47JZf8eWelVj2nZUTrufM2pN0ZkhTZ+SArwXXo6XQTW+xD9fxqM4VqOnqY+voOn6waC4/uPB02qaMhkzeFB8/lh/YARVJqre3c+1Dz/LRh55lelMrPRVpOtIJwjAkGYsxrroGwvDg9alzGENHBpI+D847js8unKXTfIcRbncWEUVWHP3DXlZiv7NrKKEeAXW+ncV9/1iVcmXedUIdi0emuWFVo7ZW7etnSEC5r8SV0+v4zYLJfOjJbfzw5VbctH9krM3D+hGc2B5Kfw7au2kf5lgnopBhhKBshdJun6A1dfL4yZNYcMtbtCWpK7NvdR9UpN236scawbSM8FffJFqx5FAe7xR0lrs1x8An4FS0u+G2vdg2ZUTVGuB1VxJzY6NZM/Umff5e16qkhVI2sxGx6XskTSqVF8bO4D+u/jD3vukdUFGNbN6KW8yjpGPvWUoRJOOo2irize1ctfQpbvzTSk7bto0WL0FfbQ0z6ifusXjvvhNBpgBhFbewjG+0PQxe5d7vLiXkcxCUIJGCoAxl87fjQa5Xu4QJAcm0/rzvSUTks4gT50KmF7V1w87dLH4HqqUR9fyTkKrYi/uThLAM+eyQK7wS57y3Eq15HNW2Hfw4ZHuRCy9HjBhD+ODPBt1JhcBZeDnRC6tQzZshloBSATF2CiTTqPXPImbOQzW+CkGGZbXvZmFpHFRGuiD4gVp3jFDaUexGdHcwqifH1lG1/HDRXL67eB4dx42F3jxeb3ZwdWE/O5QrElCdonJLGzcsfZablj7L9O1ttCcTFEZUM76q+uAIJdkvkPog7rPkjGncumgWL83UMUhuVxYZRTbF91GwhFQOqP0o8ycidZMMxf/az+Z+iCUpCAoBUTnCS3v7b0IR+msyyJUhivAqYsd8OOeuF7lEyfIdkZv7wL59kUQIJDJKIkIHhbUo7Sr5m3UK8EU3X6aD/roz+18cb0AwjdOCac0ywp9/nWjln+1FPAyZ6dTyYs31+m7zekJJKfBqILseMnexdtwMPnfVh7n3TVdqgbSjEbdYsEUV97ToSyagrpJYUztXL32KD/5xBfMaW4nVT9cC5UCFUhRBFNI5aQT/vXA2X5s3hbJQePuyyE9VolY9TPTcCpzL3otq2ox64SnkxdfA2MlE9/6Y8Pc/wLnwKuQVH9KxNOXS7tsKyoiR41GlAtHd3yG8+1uIE0/Dff+/Ic65BNW6Hdq2g+fvxV0tCT2dhL/8BtHyPyAvuBLnXf+EmHGaFmG5Pm29LBcRE46HRBr16rrBJ/9CICZMR7U1QbZHbxsGkK7W/XfugLqxkOmm7MKEniJfe+QlrlrVAF2muvyBLJKVAteHvlY213rccf48vnPB6XROHQt9ObzeHAe1Nt/RtLKlXzClSW9u5YNL13DjQ2s4vrUP6kdCdBCEUjmAijhL5k3lU+fN4pVZ46GskzQ4ViAddRdVJNR+FOAU42UkX0LHGlv2Td8QmNgjVxxYO6GCUClcKbBl7fekJnkjREv3ViANeWKkf8xnwwqlgTnVKcCXzZnEeZ+81MQkZQ/OYtcIJjFuCkSK8lUz9OLIMqyorZvAtR/4HkopwrD8d54M+fh9O9jitvGbN10NNSMQO7bjlYp2MbG3gimVgNpK0pu2c/mTLzEyliJ05AFnvfGiiLIQ3Dl3Cl3ja5GZMq4yQbx7SxggquogXY1qb0LEEpCuQrU3a+FTXYfqaEXU1KNyfdrytKckIEJAqQier7ff+jfEiDEQS6Cat4Af01agvRGIUQjJCoTrobZvRow/DlXKQ2ebsXaZ7Er9FrEwgGTFzl+jhZzu03EHRUkQmCjjmB6r6+rEc3EBccncZ7dwWUML3XHvgE+9FIIgn+O+WRNoPGkq9OVxe7ODyQAseyGYklCdYsQr23jbsxtJxROEB2GpVFsosXRyPX89bSoEIU5nBkcpe087ynH2MdNDBHcqHY9ssQxDJBC8ENF90t6VfokQOEAaMZB0evDDYIVS/0KmpZtlJ03ivE9cAo44eCJpKK4HrkfwsYu0a4tleDFpOvzicW2R2JN1YGDBEoKXAJKI9h24paJd5O2vYErGoTqtXcoOxmOxfheE3jxeoXSIzouAWFyLiijcuz6U0mIqkdTXV7m4fxkWldIiJxaHYl67XB2ia08oRSgEYUUCkrGDlIFOaffFTB43k0Mq7EJ8P6ZQoQjSCahIHLz4JEdCroTTm7MC6Vi8rPZeMF0i4EE7Y5ZhhwBCCVHfZ3EzX9b+pXveVrkSlIsIU+icZrte/DbrnQBauvnLHF1MFilMdrtD4DYlpH7Cu/cuEnXouKMG89tBp9ceZc7m0KQNHjrFNuhYHB+dsa5nD22PNtu1DXmtHp0mvAsYY/5uQ6f9TqOzzTnolNs70Fnqhi5Nx5k+O4BaI1ab9uI406aPxiGv1Zrj2WT+H2uON0AXtO1GZ/QbZcbRNWTfGvNIITK/fXSWv9dd5Ykwwm01Qet/TygBg2WdsCJpvz8TAi9fhHzxkLV/yFaqxfy+9SHMx6Q/vmh/09ALoe8hA+0cumtPCe3WIfvy0Jc/JDdgZT86+/W9JRB42QJkC4fs3FuOsctKAY4a8rW+x8tviQpZC5xsZ80yrAgVyhNZkar8tSgnXt/TIwiRuYDIiZnrffdLxGNbKPVbkk6ezOKPvonIkbvWSTqoJ7AMFTXIxVcT/vQrf2/ruegsdvcDC9HFZF8Abken1a4DHjEiYDVwMbpO0qno9OCTjKj6vDn7HwP+bG5sCl2QNgl8yYie95l2/wT8APgXI4q+h05TPhVdC2kx2uT+eyNsnkYXp41M223A74C3GcGyBO3LvM6MLTT7XAyMMP1NM31/Hl2TaSY6NXkCndo8Zfr8jhGNt5k+HgI+Z+alCZ2GfDNwHTDeXPkvmnEtBe583RmvHaVdj4o5e7OxWCwWyzG40BSIndJp714pAXcQht+0GVcsw4ooQjji7mjkiE27Sz7UX44CpZDtfYhi/4OmPT9Hdz5Xv+jT6Cf6ZY6uK94FBFL8AF2XZ7ciafmcSSz+2MWEjsTryYEUh/QEEpSR578dohD13BOvt/ViI2S+iK6V9LARGdPQNY6uQGe6k2hLzlQjKkYaQeMClxuB0gLcgK6DdAa6/tIjpt0OdIHb9wG/QFugPgWsRReerUKn177MCJtK4FHze7QRbLegayT9ErgG2GIE3vnABLT1p8cIpTzaWvRxdNa6C9GWoUeNIHsAuMhctT83/UrT9rnAfCOYqswxrUFb0+ajrU2nGEHomva/bUTnGUZc7fnD8JEvII+fA33d9mZjsVgslmMThfasCCMIFCJQOgvBkB8Rqo0g3ockbSfMMmyQDgTRTaKtr1F0Znntj+zM4nT2ITszkC/v1Zr/2EzLZRI3PGbc7QJjSTqkIqm/36CMatqIc+Pnca7/zOttnWfQba7FCJcdaLezy825azCi401ol7deIwrnoa1QBSMeQBeEvRRtpUkZARKZbTBi5lnzOwbMBu5DF5O9AW0VypqfsmkvZ0TIaiO2AtN+CXi7EeB585M14ysCF6CLwe4wwiaOtvxkhxx71mxbQluuXka71+XMcfeZvsYDfzVC8lLT3jNm36J5bSraurZnkXTTF5ELL0e1NNobjcVisViOcaUEKhKEIZTFbn/aI0f9xM6VZXhduer+QMqVoeewux/lCpQjUY4Ed+8k0LEnlISA5i6emDOR8z5+yYBIUlIcvv5LJdS2Bpwbv4hz3R7FUgXagoMRHG9Gx/GcYgTJCuAstKvZ14zYqDH7XAI8iXZH60/hmQC+AqwE3gH8DW2NqR3y/lXACUaQbEBbic4z798PTEfHMfWg3fIuMIJlGfBBtGVnhfm704iXNDq+6BwjsC4w+75sxn+PEUZvYaDuNCm0xSpu7tjVwJXm+DDHN9b00QC8CpyEtjo9gHbjy6DdC08xr9XsUSR95As4134G2psOvKCmxWKxWCxHw3LJBScmEHEQSZCJIT9JEJIfimhosK7FcqSX+PI7rhA4r/1B4ahov9zmji3XO1NMdsUpk1nwyctQQhxekTRULIUh9HUjF78DgtLu3PBcdLzPK2irzbuMsPki2koyCe1K1mCOr9/S0o6OAbrW7H8f2rKSQrvcBcBzRrjUmTY6gTegrUB/Bb6AjolahI5XOg2YDLxk2lhmhEy/i12r6f/dZgxfNvtPBn6CtvrMA+agLVQ/RluX8ujYoaQRZF82Y+k/9o3mupyLdtv7vtn+JiPifmBE0QTgMbSr3Wq0RazTHEse7Q641Bz3riLphn9DbX5FJ9qwAcwWi8VisQx+T4YCpyxwywInEPr/QOBEoktJRgNn2lmyDAOWC8S/95cHE0qY34oDSal7bKQHF6wGLZKeOGUy82++DODQpADfF1Ska6uMGEO0bhXRL/+H6Mk/7W7L/2sEyi8P4Wi+jE6O8Gj/tcFgGpDXXhd7c8XtLtHoR0wf+5IbfSzw32bfXvNaf0Y70FYoxd/JaPda5IK3IK/5JPLEuajWJiuSLBaLxWLZyy/2IauB6QrWIYjZ2bEc4avzzSAe2HmpeuBeQseIUBKraerkiZMnM/+WYSKShoolIaF+HCKRRD39KMFdt6OefGjoVicBWYTYiOfr1NVK6aA1IXRsVWTaUZF+vT+9tevp4pGFPHi+qflittu59sYpQBuI7cTjev8whHgCSqXBlOauq/fvbz+egHJZtxdFuj/Pg2JB/99fAHNo/RXPH+xf9r8fQkUVYvw01Ctr9OtSQrkUpz8OyvNLSKnb9nzddiGva8oIdDuuZ+YH/T5KF9Psv+DnX4b7zk8gTl2AyvZBe/Ng0U2LxWKxWCx7JZgECoFCIW6PEJ+ws2I5gjwMcrEaEDIHRyQdG0LJk6fT3LX6sTmTWPipN4MCvzszPETSLoLJgZHjEPEk0bL7UOueRG3dQLRiCSRSOG95P/KCK4ke+wP0diImnwjxJFTW6via2lHQ0wGjJ6H+8judJvGsNyKmzia663bE/DdDayPUjITuNtT6Z6F+HOrl1UQr/wzJNM5l1yGv/hjq8QdRTZuQb/8w6oklqI0vglKIufOhuh710K+hbhTyLdejnlsBfV2ojhbESWciZp+FeuhXRBvWIuecDWGA2rCWcPUy5IzTcd76flRXK2r7JkTdaMhnURvWIi99L+K0hUT33gFSIiadQPCNW1AN6xCzzsT96G3gukT33oFYdDliygyie76PmDgdYgno60accg7qqUdRpQJi0vG67WcfBz+OPPcSxLmXGoHUNChSLRaLxWKx7OsKEiUEEXKSjKKXhY51tlgOH1JAKSCKxIVR3HtEKoVU0UG+zI9moSSFpKnj5OWnHvf8ouEsknYRTBJqRiLqRkFHC6qxAeJJxLipqEIWkaoyVqIcRBEqKCO8GCooIVxPi4Tqet1cbycUsoiR41HdHQi/fzsfEmndTscOVOOrkExri05PByJVCbEEqq0JUVUL8ZSuYpzpgaCMqBkJ5RKqoxmRrgLHA89HZXsh24OoGQXJNGR6tMXHcVHbGhDj9TEAiFhCW3+kA8k0qmMH9HUhRozVYxcCUcyjtqxHTJmJ8jzIZRAjxqC626GQ09sW86goRDguKtuDqKgBIVHFvBZc6WpQEaqnA7rbrUCyWCwWi+UgEJmi0Y5SnxHwJZsOyXJYKYWo+uTdUSp2tWzq1fFIB9lDSKhp/9ZGGI1AiKNPKHXn5MOnT5m7+OZLnyNS+D3Z4S2SdrkDReD72moURZDPGhc7cZD7iJk+wkPTB0oLk3gCCgXj/if2bmyxuB5bPgulonbHs1gsFovFMiwQChQ4CJ5DlxaxWA4P5aisquNzhCNeET0F1MEVSQKQbm/cDXMxDz+MEkfTkwA/iISH4l+uOffXpGIZf2u7p1znH+sgpNTxNZneIadNHII+ytryc6j6QFdBJp/bt/aliYXqj4eyIslisVgslmGFErjo7LtJOxuWw7vYd3pFb/G7KFWvXBkd5NbrgafF7B+sfHRbVeq8VKnM0SSUhAIlBe2eSxQppI3Vt1gsFovFYrFYLHtHg/vC2LoCQUhPwj/6Dk+Amy/h6Kws9nRbLBaLxWKxDCOUWa/tYRkHNvDJcuQouF4m7xz1H0Kb+tlisVgsFotlWCGkICqGhLkSu7j+KLTbftzFjbtIZTWT5fDj2imwWCwWi8VisRxuSvmAefVJ3nPaWLpL4YAQEkJbk5oLAfdt7aapq4BXGTM1E+28WaxQslgsFovFYrEcrQigUObM2iSfmFG/x82+c8Z43rt8E3duaMetSiCsUrJYoWSxWCwWi8ViOdrJhYPJytZ15WktBLhCkHIFp9QmcaXg5wun0JApsbIlg5/2UUAYQVQK9R9SIHwH1xG7tzgJCCKFKoYQKXAEwndxjeUqBMIwAgXSEbhSoEw7wuwbhQoEOI7EYUg3u2vb23UsAggVhNGek7MJofseuk8kIAgiKIW6PU/ieA6OSSi8c/uKMNqzkJRS4IrXSE0pKAcRlAKIAM/B9SXSbKSAcv85EuA5EqEgUIrI9OVKiZT6VPQfnzTHMrC/0q6W7j9YdjUrlCwWi8VisVgsR5ybV27jkYYOSMegFHLVjHruXjAZgOuPH8HKxl5CIQj7ihAqamrijPEd2oOI1u4C5UjhVsaRKPprj4ZA2FMEKRhdE6fGdWgqBPT0FVEJD+lJo2D0oj8qhoQJF8eVoLSAigoBmP+R5sdkVw56i6Ai6mqSjPId2kohbV0FypixKDWYsEIpCNSeq5ZKBmK1hBSE5Yiwt4BM+UysjuNLwdZcmUJ3gSjp4cVdVL8w6ndLDF/H4iaFnhSlBuemqwCeYHxNgpQUbO4rUuwu4FTGEFIQE5KkI+nJlyGMCGSEl/ShHA4ei6MPLSyUQQpcR1IRc8kExp1y6LisULJYLBaLxWKxWPYNpdBWDSmgHPLHF1tpOnM8Y2Mutb4DriTszHNCfYpvnDmBC8dW4BnDzcq2HJ9ZvZ3HtnThVieQwlg4ugssmlzNf502ljfUpwY0yi83dnHDU40Ue4qcNCrFXQumMzrhcWdDJ//02GbC6hhCCFRvka+ePZFrp9fRVQp5z4otPNOSwUv5BF15Zo9K8/UzxnPemDQuggj4a0uGf17dxJONPbhVcaSAUq7M7Lokd108mShSBNr4BEA5UoxJePxmWw+ffHIbTtIlLAaQC7hx7lg+M3skk1I6O3VHMeBnG7v496e3k8uU8Ct8VKgoZUpcOL6KH58zkY5iOBDnpdAWr5EJj089vZ3fNHTgV8S09akrz+IpNXzjrPHMqkro9ksB/7Gmie+ua4WkRxAG/GL+ZK6ZUsOzXQXe88irvLStm3efNYFvnTqOrdkSVzyxhY0bO/nA6eP4wunjqPMdbly1jR+va4WUx2/OncTlE6r43/Xt3Px0IzLu4vQLKCuULBaLxWKxWCyW16c27UNNglEpn3zM4bOzRzE2ppeq63qK0JnnDTPrWXHpCTsZZQTwhvoky980nfc8tplfvNyGW5cg7Mrz0Tmj+fbZE3bp65rjavjqy62sbc9S4QhmVsUB+MTMel7tLvDNtc0oFDfMHsWtJ40CYGTcpdJ1IIJyT4HzJ1XzyEXTd2pXAueOSvPXS47nqr9s4rcNHfjVcQgV1Z7DLNPP7jixIgaRIgwiyAf86LwpvH963U7b1MVcbp5Rz6JRac5dsp5cPsCPuxBEjIy7TEj5TEjtvv06X/vHKSkIO3JcO2MkP1k4WYs1pYgU1Pku3zlrIjWuy21rtkPc5Ytrd3D5hCrm1sS5e/E0Zv94NelQURNzqIklKPYWmDGukh+eOwmAPzX28OP17RB3cICTqhN4UjAt6UFPkagcEQkg5uD5ej6HK9J+LC0Wi8VisVgsR5pfL5hM9L5TaH77TLrfOYfPzNYCZVu2xBeea4K6JD9dMFnH40SKj61qZOI9L/KO5ZtoKZQB+OHZEzmuPknQlmXG6DTfMiKprxxx06pGTrzvZS5Y2sAXnm+hO4jAcyi/ZqF++9kTmFqXZEJVnO/Pn7zTewqgGFCR9vnJufq9Qqj40JNbmXjPi7zrsc10FQMAvn/2BMbVJCjlAxA6Bqmfr77YyrwlG3j7XzayJVvS7UTGlS1T4rpZIwdE0orWLKc+sJ7pv3+JH23oAGBubYL/mTceCgGRMmrRuLUFSnHDiq2csWQDNz+zfaDPkgKEoJwvU1+d4HYzN999uQ3/u08R//ZK/t1s/5+njmHqyDQIwcs7+ljwwHoAZlXF+O8LjmN7Xs/3jkLAhMo4v71wKgCr2nNc/McGPRbPIVSKgolbSvgO08ZXctbYCk4ZU0FCQbm7+Lq1tI401qJksVgsFovFYjni7O7p/fLWLDcs34TqyHH1vPFMr4gB8OG/buWOVY1QE2fb1m66siWWXnICCVfyzuNquW1DB++ZXzuw/r7mLxt54IUWqI6zvk3x6OZunXLc37mcaEc5pM5zuPuC43ClwAU6SyHVnkT2C518mSvnjmFCytNjeWILP3tmO9TEuWtrD32FgAfeOI3amMvVk6v5+nPNIMWAqx3A8q3dPPP8Dp6pivOZk0cPuNYRRuA7XDe1FoBXsyUuenA92VwZfIcP/vlvVHiSq6fUcNWUGv7PCy3syJVBQYU5lo4g4ufr2whas2Sn1sLp49hJi+QDrji+jipPb3//tm5G1yVJeg7LWjLkw4iEI7lsbAW3P5fBHZFiTVMvVzy8kd9deByfnjOai7oLAMSk4EcLJzOzKs4rvUXe9lADOOAnPUrFcKd+LxhTwd/eNnNgDjqLITet3MqvGzpx0/6w1EpWKFksFovFYrFYjjg3P9XIA029jEt5gGB7LqChPautE+kYM6u121o2jPjj1m4YkdAL8oTLwy1ZXu4uMKM6zrTqOHiS8QktZBp6izzQ2AOj0/ieRCkdD6X6EywM4eMrtvKp2SM5bYT2X/tbT4HbXmjhe2+YSExAhK58e2KlHkt3OeLexh6oT+InXEoxl4eb+mjoLTKtMsbMWh37g4KEMygFA9+B2gRe2ichh0jEICJRMXisSzZ2kc2WkKPTuECpI8e9m7q4ekoN1b7DcRUxdvQWQSkmGeHWkQ8I4i6MSOKn/V0nWsCUdGzg3yVvnL7b8zGzOgFCIJWC6gS/f34Hj80cwYKxlZxkxlfjO9QYgfbjtc00N/fhTalBlcNd2msrBKzpyOFIydy6BHUxh7sWTqG9GPJIY4/OaDjM4pasULJYLBaLxWKxHHGeb8vSsKmbhkqziHckIuXhOZJSZ57OgnZpSzmSKUmfpu29lJI+ZMqMT7iMNaIgX44ghJ5Au3yNSftMjHts7S1SronrTHHFAMd3dsnC9nxrhmuXZXnhytkAvGf5JtrzAbH+bHTG7tFnhEC1J5kWd1nTkqWU8CBbYlxVfGAsPUWT1rtQZmJ8cNndlg9AiF2FgRTkg4iuYkh9zNWiD0FUCCh5DhRDplUOipy+IIRAp98+s1qLsrVtWegtgpQEwWAHYRBBEILjkAsG/Q1vfXo7mzIlplXFUSg6SyFEEeuzZZ3QQSnoyvPP505iwdhKipHixZ4Cp9Yk6CyFbM6VObU6zufPmcSjHXlWt2Xxa+IQ7Hxoy5v7uOrBDeAIJtQmeP5tM6n2Ha6bXscjW7oJ1fCLCbIxShaLxWKxWCyWI78oTXhQGSOW9vHTPl7C1XV/lALf4dGm3oFtbzt7AsnqOHQVwJXcdvZEqly9rF2ytQdcMbB9Sgq+t2gy8bSHypSgGHBSXZLxaZ/XBiiNr03y4tZePrBiCzet3MZTm7sZ028VwriReZI/NfYMvPaVsyfiVPjQlYeYy5fPmkDSCKuHm3u11SrlceWUGgCa8wHrMyXwdrMMdyVkSyw1Y794QhUfOn0sZMvQXeCMaXV8+uTRAKxqy7GuPQcCTh5TyfnjKgF4pCWjxZkr8Id04UkBjgOe5M/bB+dyZMLjnnU7+MqyV/nq8s386NkmHtuRZV1bFuE7RB05Lp1Wx1fO0C5833qhlf9c3QRAKVJ8/PHNvNiVJy4Fv75wKhUxl1KmtJtU4P2mPFD9adPp32x4psCzFiWLxWKxWCwWy5ERR0PW0mJwOb3zslmBSHms25Hh6+tauOWkUSwYmebVK2byXHeBEypiTDEWnPs2d/Pg5i4YnebejV08OK2HSydUcfHYSrZeOZu13QVqfIfTahNc/JeNbNnczZAcC7gCqIpxxyttOhtbOoaz04JfQcrnmeZevvtyGx+ZUc+FYyrYduUsnusqMLMqNhBvdNfGTv74Yhtzptay7MKpAy5qv9vSRa6vACkfMeRAJeg6R77DV55v4R2Ta6iPu3z/rAl86PgR9JVDzhqRIm6CnT6/thm68vzrwin81yljBtr57JzR3HrSKKSCpDuolP73nIlcNLGaK5dtZNXWbn6yoYPrjq/j1tkjuW56LSvac4RKsag+TZUnmfGHV+hu7GHGmAruWayTNWzoK3Hrsk1cf7JOtDE67tLQVeCav2xi7RUzmZr2uW/xVM5/cD0QgOcMnNf5Yyr4/dtm4EvBqbXJgfm4e1PXQAyXdb2zWCwWi8VisVgATwwu5H2555WyB5RSPp9auY1AwD/PHsXohMebTBwSwF2bu7h2+SbwJTHfpViOeOsjG7nzvClcPama+rjLhaPTA9s354Ndkiw4AFGEZ9zYyr1FnCFKSmAKFMU9blqxhTLwiRn1jEl4jBkylp++2skNT2wBRzA+7g2Igr+2Zfns6iaIewPisF+Heeb4ZSrGtt4C85ds4P7FU5leEeO0IVatvnLEdY9vZsmmTkj5TEp6O83V1N3FJQGeEJxY4eNJQTnucf3jm8kpxU0njKA+5vJWY5ECWN6SoaEzR3pEij9eNH3A9fCaR16FYkBt5WCa89F1CZ5/pZ1/fXo7t80bx3ljKrjz/ON4z6MbwZG4Zt9RcY+3jq8aKjn51NPbuW9jFzIdG3YiCUB4dz3/Z+CN9qNqsVgsFovFYjlclIOIKWmfM2uShErxeGeOHfkynrP7yBAhBeVyiOorceKYCi4anWZEwqW3GLGsLcPT23oh4eLHXVSkEI7QqbkLAfPGV3L+yDQpX9KSK7O0JcuGviJIQZ0nWVifxhPwWHuW5kIwMIZyqKiPuyyoSyIEPNaeo7VQxvccyqUQlS0xa0wFi0dXUBd36C6GPNqa5dnteiy4DrWe5M2j0rSVIx7a0kUgBH7SIwgjJIL5I5JMiHuszxRZ1ZnDdaQ+1r4iniO4aFINc6vjuAIaMmWWbOuho6+IrIoR9Rb59vzJfPSEEWzOlLjxyW1EQgxYnRDQki1z66x6rpxcw9rOPHMfeAXlO4hQoTIlZo2t5I2j09TEHDLlkLU9BR5tzlAuR8wemWR+XYr2Usir3XnWtOUg4TIt5XNGTYJMEPFYR47uQhkvUpw3rpI63yXuCu5u7CVbCjlvZJoRvqPTn6ML7RYVrO7I0dqVx6vwEVIMR6H0ghVKFovFYrFYLJbDjpCCsBQSZksgBG7KQ3qOTrawp32EIAKCXAlKoXZVUwpciZPycfpjmoZsHyhFlC1BYOoUmZgnL+EhpSAIIsJMCZTCSfs4Q8YghCAKQoJsGVDIlI9r3hdCEKIIc+XBsUQKfImT1GNBQFiOCDNalMmUj+tKs7/ePMiWoBxCzMVL+oNWNTM2lSnt7IuYdHF9l0gpot4iP1o4hfcfX8fG3iLTfvU8KtL1ocwBQFeeby6exsdPHs0r3QVOvv8VSo7Adx09/mxZ998/l1Igkx6e7xCUQv1+/5yldBrvoBgQ5cogBW7Kx3ElYagIMkV9UI7ES2sBVOor6rTn4jUxSzEHN+YiYVhak4AXrOudxWKxWCwWi+WwoyKF9CTSpJpG8boiCXQSAAF4CQ+R9PVOCBSDSQJeu70DOEPq9CgGXfyiSCGlQFbFdjsGpRTCkXi7eV8phQRk8jVjUYPvo0A6AlmdMDsP3V/rNm+oq9zQ8UdKu61VxRFGKQ2M3fQd+Q5LWzOMTHk82Z5DVcZBKO3Gh06BHniSx3oKTGjsYWVbjkAKk3HPjD/lIdh1LqNQIR05ODdmTApwfEdnDTRzEhnh5w3JyNd/rN4eXAH7g9HUML5GrUXJYrFYLBaLxWL5R8QRBJkyKlcC38GvjGnhMUR9CCkJciVtVYu5WsxEys7d38dalCwWi8VisVgsln9IQoWbcFEJvaTfnQubiiKcuIvsr+NkRdJeY4WSxWKxWCwWi+WIsEsqcMsBz+fB2OZwMpyLulqhZLFYLBaLxWI57AgpCIckBbAcg6pOACkfx5G7xJdZoWSxWCwWi8ViOfZEElDKlLhkSg3/MrOetmJgPcKOMWJSUFaKW9Y0s7W3iNefHMIKJYvFYrFYLBbLsa2UQk6ujrNgZNrOxzHMl15oY2s5DzFn2PkFSnt6LBaLxWKxWCyHFeN2lQkiOxfHOPkwgmHqeWmFksVisVgsFovliIillGuXosc6SUcO24we1vXOYrFYLBaLxXL4iTs81Znn7i3dtBYCm/3uGMOXgghoLgbgDU+xZIWSxWKxWCwWi+WwooBY0mf59l4ebeiwWe+O1YtAgJPy8WOuzXpnsVgsFovFYrEARJFC+g5yGGY7sxxmzaSGpz1RAp49PRaLxWKxWCwWi8UygO8CPeafTjsfFovFYrFYLBaL5RinFuj8/wMAX5EWqBucJL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http://xn--b1afjapfmdmacnbee3mrc.xn--p1ai/static/img/fadmts/ru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6" name="Picture 12" descr="http://xn--80akivbcegdedodc1d.xn--p1ai/img.php?type=proportional&amp;size=900&amp;path=/public/files/news/2016/07/11//&amp;file=6a1a141ed2388c21af1e234d028773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176843" cy="295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5357826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Владимирская  область   2016 год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Министр Здравоохранения РФ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В.И. Скворцова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осматривает медицинский павильон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«Территории смыслов»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986" name="Picture 2" descr="https://1.downloader.disk.yandex.ru/preview/c40383b72a89c4ea07ed60f9d7774a0c6221fb7f4370a0761f6ad348130065d6/inf/yEy8cU77ZhvZ22AcNmJRSqqdR8wfNlwebrRPk8MkcV3VAT_9vvu4gK_abCGH-JGXrI13I7bmzMYKj4YOyKMCww%3D%3D?uid=0&amp;filename=DSC01301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43932" cy="54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9938" name="Picture 2" descr="https://4.downloader.disk.yandex.ru/preview/efe37733db18cfadc47f053d5684e951d962f1f98e959b194c96a8205abd3695/inf/yEy8cU77ZhvZ22AcNmJRSt9DfhJSyjzn4RfJgqrjFrULZF6apqVf_bVeUUJmVJd7eJDcn2IwItW9nSbCEkZx8w%3D%3D?uid=0&amp;filename=DSC01308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3448" r="2586"/>
          <a:stretch>
            <a:fillRect/>
          </a:stretch>
        </p:blipFill>
        <p:spPr bwMode="auto">
          <a:xfrm>
            <a:off x="714348" y="857232"/>
            <a:ext cx="7786742" cy="5524540"/>
          </a:xfrm>
          <a:prstGeom prst="round2DiagRect">
            <a:avLst>
              <a:gd name="adj1" fmla="val 1819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</a:t>
            </a:r>
            <a:r>
              <a:rPr lang="ru-RU" sz="2000" b="1" dirty="0" smtClean="0">
                <a:solidFill>
                  <a:srgbClr val="00B0F0"/>
                </a:solidFill>
              </a:rPr>
              <a:t>Е Д И Н О М Ы Ш Л Е Н Н И К И        ЗОЖ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так   строится  профилактическая медицина в регионе…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4.downloader.disk.yandex.ru/preview/d9d024fda30687f97d265aa71222b8f0943f1ec90d7b28d6b950162035360bab/inf/yEy8cU77ZhvZ22AcNmJRSt4IlYF8jYRnv8ulooAuuPngEfxcuesNEEtO_AM897RG7GXmhJ3PYYK0iMBcHsMnxQ%3D%3D?uid=0&amp;filename=DSC01304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43932" cy="54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4.downloader.disk.yandex.ru/preview/263968b3abcba22a77e7ba01951f8078f7447fc71e8185b674a3a1adcb721a86/inf/yEy8cU77ZhvZ22AcNmJRSlVYzf1k0QLfh_iKy1vz_kTkWhtKakxDtfx-VzlXMlVpl4NgT2BSp6Q1QpEzMd_tHA%3D%3D?uid=0&amp;filename=DSC01290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 l="22818" r="16666"/>
          <a:stretch>
            <a:fillRect/>
          </a:stretch>
        </p:blipFill>
        <p:spPr bwMode="auto">
          <a:xfrm>
            <a:off x="428596" y="285728"/>
            <a:ext cx="5429288" cy="59810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04" y="1428736"/>
            <a:ext cx="30003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Вот…</a:t>
            </a:r>
          </a:p>
          <a:p>
            <a:endParaRPr lang="ru-RU" sz="3200" dirty="0" smtClean="0"/>
          </a:p>
          <a:p>
            <a:r>
              <a:rPr lang="ru-RU" sz="3200" dirty="0" smtClean="0"/>
              <a:t>вот здесь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r>
              <a:rPr lang="ru-RU" sz="3200" dirty="0" smtClean="0"/>
              <a:t>и вот…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428604"/>
            <a:ext cx="3043230" cy="6000792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ru-RU" sz="2400" dirty="0" smtClean="0"/>
              <a:t>Вот он, Владимирский «Золотой стандарт здоровья»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4.downloader.disk.yandex.ru/preview/59c0584eaff0ac4ad9042ba50351eb500abd3c10c9eabd9a46dc92366c13a38d/inf/yEy8cU77ZhvZ22AcNmJRSnl1r-2EeAXrzK5XEVzgM2-q2gZaTsqabaeGDu7oPXh5sswLYfn_o3Hd6aTnSS26SQ%3D%3D?uid=0&amp;filename=DSC01288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988669" cy="601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4.downloader.disk.yandex.ru/preview/48c648cb40a79625e83d0052a9931582d7fbe482e8ad7221ac907a7a253ce635/inf/yEy8cU77ZhvZ22AcNmJRSgDpmmkzYbL87jnHVX05pYpjfenqytKKAgicTSfUmUQH7zT8CDPJU2_olw77ntDCDw%3D%3D?uid=0&amp;filename=DSC01292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58180" cy="523878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Министр  В.И. Скворцова довольна Владимирским изобретением и намерена продвигать его  дальше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500726" cy="366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071942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– </a:t>
            </a:r>
            <a:r>
              <a:rPr lang="ru-RU" dirty="0"/>
              <a:t>Это основа всего, – подчеркнула замминистра, и высказала мнение, что в идеальном состоянии </a:t>
            </a:r>
            <a:r>
              <a:rPr lang="ru-RU" b="1" i="1" dirty="0"/>
              <a:t>система здравоохранения должна </a:t>
            </a:r>
            <a:r>
              <a:rPr lang="ru-RU" b="1" dirty="0"/>
              <a:t>на </a:t>
            </a:r>
            <a:r>
              <a:rPr lang="ru-RU" b="1" dirty="0">
                <a:solidFill>
                  <a:srgbClr val="FF66FF"/>
                </a:solidFill>
              </a:rPr>
              <a:t>60% </a:t>
            </a:r>
            <a:r>
              <a:rPr lang="ru-RU" b="1" dirty="0"/>
              <a:t>состоять из профилактики</a:t>
            </a:r>
            <a:r>
              <a:rPr lang="ru-RU" dirty="0"/>
              <a:t> и только на </a:t>
            </a:r>
            <a:r>
              <a:rPr lang="ru-RU" b="1" dirty="0">
                <a:solidFill>
                  <a:srgbClr val="FF66FF"/>
                </a:solidFill>
              </a:rPr>
              <a:t>40% </a:t>
            </a:r>
            <a:r>
              <a:rPr lang="ru-RU" dirty="0"/>
              <a:t>– </a:t>
            </a:r>
            <a:r>
              <a:rPr lang="ru-RU" b="1" dirty="0"/>
              <a:t>из лечения</a:t>
            </a:r>
            <a:r>
              <a:rPr lang="ru-RU" dirty="0"/>
              <a:t>. Большую роль в этом играет информированность населения. Именно медицинские работники могут помочь здравоохранению приблизиться к этому соотношению. Пациенту важно знать, какие у него уровни артериального давления, сахара и холестерина, и какая при этом норма. Только в этом случае можно более эффективно бороться с болезнями.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072198" y="428605"/>
            <a:ext cx="2643206" cy="214314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Особое место в дискуссии было отведено </a:t>
            </a:r>
            <a:r>
              <a:rPr lang="ru-RU" sz="2400" b="1" dirty="0" smtClean="0">
                <a:solidFill>
                  <a:srgbClr val="FF66FF"/>
                </a:solidFill>
              </a:rPr>
              <a:t>профилактике и диспансеризации.</a:t>
            </a:r>
            <a:endParaRPr lang="ru-RU" sz="2400" b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user\Рабочий стол\Развитие в 2016 году\_ГУЗ ВО ЦЕНТР ЛЕ ПЛАКАТЫ      Х35159Х23578Х44058Ф.jpg"/>
          <p:cNvPicPr>
            <a:picLocks noChangeAspect="1" noChangeArrowheads="1"/>
          </p:cNvPicPr>
          <p:nvPr/>
        </p:nvPicPr>
        <p:blipFill>
          <a:blip r:embed="rId2" cstate="print"/>
          <a:srcRect l="6858" t="12822" r="5271" b="10247"/>
          <a:stretch>
            <a:fillRect/>
          </a:stretch>
        </p:blipFill>
        <p:spPr bwMode="auto">
          <a:xfrm>
            <a:off x="5357818" y="285728"/>
            <a:ext cx="3571900" cy="300039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6114061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4643470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Золотой стандарт здоровья жителя Владимирской области - </a:t>
            </a:r>
            <a:r>
              <a:rPr lang="ru-RU" dirty="0" smtClean="0"/>
              <a:t>уникальный инструмент  реализации 2 7 статьи «Основ законодательства…»    :     Т.В. Яковлева- </a:t>
            </a:r>
          </a:p>
          <a:p>
            <a:r>
              <a:rPr lang="ru-RU" dirty="0" smtClean="0"/>
              <a:t>зам. Министра здравоохранения РФ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08496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600076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Будущее отечественной медицины  формируется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сегодня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ЗДЕСЬ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6661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231870">
            <a:off x="625640" y="121315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ЛУЧШИЕ ИЗ ЛУЧШИХ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 территорию смыслов…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xn--b1afjapfmdmacnbee3mrc.xn--p1ai/media/CACHE/images/photo/b0/b6/b0b6cff649ab44beaa390d427630c9af/9355d915c35f9c3aa732229952a9ba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78073" cy="4719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Рабочий стол\IMG_7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715436" cy="58102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rot="16200000">
            <a:off x="1000100" y="-571528"/>
            <a:ext cx="1857388" cy="3429024"/>
          </a:xfrm>
          <a:prstGeom prst="cloudCallout">
            <a:avLst>
              <a:gd name="adj1" fmla="val -41283"/>
              <a:gd name="adj2" fmla="val 735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214289"/>
            <a:ext cx="23574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Идеолог  профилактической медицины  в России профессор С.А. Бойцов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Медицинскую профилактику -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во врачебную практику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90836"/>
            <a:ext cx="8358246" cy="5472010"/>
          </a:xfrm>
          <a:prstGeom prst="rect">
            <a:avLst/>
          </a:prstGeom>
          <a:noFill/>
        </p:spPr>
      </p:pic>
      <p:pic>
        <p:nvPicPr>
          <p:cNvPr id="5" name="Picture 2" descr="alt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2329" r="12658"/>
          <a:stretch>
            <a:fillRect/>
          </a:stretch>
        </p:blipFill>
        <p:spPr bwMode="auto">
          <a:xfrm>
            <a:off x="6715140" y="428604"/>
            <a:ext cx="1876378" cy="2030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«Золотой стандарт здоровья», как  глобальный инструмент коммуникации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1.downloader.disk.yandex.ru/preview/e3651df562752bee6e9178e2cdb0bab98a214b3d1ce364bdceb209a69d9acef7/inf/yEy8cU77ZhvZ22AcNmJRSvR1juJDbMI4Xsbvs2m2O6P8pZWQA0OMmPIEdV2LxmmLyYdVK4lYF2W1xDZ-nuMzJA%3D%3D?uid=0&amp;filename=DSC01417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59"/>
            <a:ext cx="8215370" cy="542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Рабочий стол\IMG_749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1132" r="38679" b="10448"/>
          <a:stretch>
            <a:fillRect/>
          </a:stretch>
        </p:blipFill>
        <p:spPr bwMode="auto">
          <a:xfrm>
            <a:off x="995336" y="428603"/>
            <a:ext cx="3238524" cy="607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user\Рабочий стол\Развитие в 2016 году\Золотой стандарт\_ГУЗ ВО ЦЕНТР ЛЕ ПЛАКАТЫ      Х35159Х23578Х44058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095130" cy="39290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5000636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hlinkClick r:id="rId4"/>
              </a:rPr>
              <a:t>БОЙЦОВ Сергей Анатольевич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>Директор, главный внештатный специалист по медицинской профилактике Минздрава России, д.м.н., профессор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64331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Roboto Condensed"/>
                <a:hlinkClick r:id="rId5"/>
              </a:rPr>
              <a:t>Федеральное государственное бюджетное учреждение</a:t>
            </a:r>
            <a:r>
              <a:rPr lang="ru-RU" sz="1200" dirty="0" smtClean="0">
                <a:solidFill>
                  <a:schemeClr val="bg1"/>
                </a:solidFill>
                <a:latin typeface="Roboto Condensed"/>
                <a:hlinkClick r:id="rId5"/>
              </a:rPr>
              <a:t> </a:t>
            </a:r>
            <a:br>
              <a:rPr lang="ru-RU" sz="1200" dirty="0" smtClean="0">
                <a:solidFill>
                  <a:schemeClr val="bg1"/>
                </a:solidFill>
                <a:latin typeface="Roboto Condensed"/>
                <a:hlinkClick r:id="rId5"/>
              </a:rPr>
            </a:br>
            <a:r>
              <a:rPr lang="ru-RU" sz="1200" b="1" dirty="0" smtClean="0">
                <a:solidFill>
                  <a:schemeClr val="bg1"/>
                </a:solidFill>
                <a:latin typeface="Roboto Condensed"/>
                <a:hlinkClick r:id="rId5"/>
              </a:rPr>
              <a:t>«Государственный научно-исследовательский центр профилактической медицины»</a:t>
            </a:r>
            <a:r>
              <a:rPr lang="ru-RU" sz="1200" dirty="0" smtClean="0">
                <a:solidFill>
                  <a:schemeClr val="bg1"/>
                </a:solidFill>
                <a:latin typeface="Roboto Condensed"/>
                <a:hlinkClick r:id="rId5"/>
              </a:rPr>
              <a:t> </a:t>
            </a:r>
            <a:br>
              <a:rPr lang="ru-RU" sz="1200" dirty="0" smtClean="0">
                <a:solidFill>
                  <a:schemeClr val="bg1"/>
                </a:solidFill>
                <a:latin typeface="Roboto Condensed"/>
                <a:hlinkClick r:id="rId5"/>
              </a:rPr>
            </a:br>
            <a:r>
              <a:rPr lang="ru-RU" sz="1200" b="1" dirty="0" smtClean="0">
                <a:solidFill>
                  <a:schemeClr val="bg1"/>
                </a:solidFill>
                <a:latin typeface="Roboto Condensed"/>
                <a:hlinkClick r:id="rId5"/>
              </a:rPr>
              <a:t>Министерства здравоохранения Российской Федерации</a:t>
            </a:r>
            <a:endParaRPr lang="ru-RU" sz="1200" dirty="0" smtClean="0">
              <a:solidFill>
                <a:schemeClr val="bg1"/>
              </a:solidFill>
              <a:latin typeface="Roboto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85725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Wave2">
              <a:avLst>
                <a:gd name="adj1" fmla="val 20000"/>
                <a:gd name="adj2" fmla="val -46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кажется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УЧИТЕЛЬ       доволен         учениками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профилактика и реабилитация – в действии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6082" name="Picture 2" descr="https://1.downloader.disk.yandex.ru/preview/eb27045fb531d89abec5cb9b4aebfda3639cb2af06b5088ff93ca00a47472fc5/inf/yEy8cU77ZhvZ22AcNmJRSmQvkfHF-U2WNMclAHjeHq84vNzJciYbJZRRn8CXBUK-nnwjATbFz5i-9V-Z83mvJQ%3D%3D?uid=0&amp;filename=DSC01401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00900" cy="480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Проф. С.А. Бойцов – верит  в доказательность…</a:t>
            </a:r>
            <a:endParaRPr lang="ru-RU" sz="2400" dirty="0"/>
          </a:p>
        </p:txBody>
      </p:sp>
      <p:pic>
        <p:nvPicPr>
          <p:cNvPr id="48130" name="Picture 2" descr="https://4.downloader.disk.yandex.ru/preview/6d273df34e0f6376e56fadb25db30c93715e2e5ff063512fcbd54b8d38fda1ad/inf/yEy8cU77ZhvZ22AcNmJRSuRl8tTUcR_CRnnCdo1Oy7yELJuLOVXxhfjJF92P6Oarl2TlsQuMElprto4UZeaSBg%3D%3D?uid=0&amp;filename=DSC01432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00990" cy="500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… и проверяет  изобретение  на себе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9154" name="Picture 2" descr="https://1.downloader.disk.yandex.ru/preview/d4601cab5520c4ef11a27a050fd588e8c00328844b47960257d716b0138b9b72/inf/yEy8cU77ZhvZ22AcNmJRStuY1FTpLsOnP1FmjStV2op0BGRfaWBZAhVoFmW-r5mLFTqub7lQuxIR7JVAgOrg0g%3D%3D?uid=0&amp;filename=DSC01431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200900" cy="480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Советнику Президента РФ  наши рассуждения  о ЗОЖ  интересны…</a:t>
            </a:r>
            <a:endParaRPr lang="ru-RU" sz="2400" dirty="0"/>
          </a:p>
        </p:txBody>
      </p:sp>
      <p:pic>
        <p:nvPicPr>
          <p:cNvPr id="52226" name="Picture 2" descr="https://1.downloader.disk.yandex.ru/preview/29ad897370c712e90deb2c3cd91f00b5bc0832f371f480661f5b93e0042866bf/inf/yEy8cU77ZhvZ22AcNmJRSkGNRp3sUL17z-1-nyHMdW4EIkWWZOo4vYmdRRcI28LnzCOAIFiWu6T4pR1pMhpNDA%3D%3D?uid=0&amp;filename=DSC01374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prstTxWarp prst="textWave1">
              <a:avLst>
                <a:gd name="adj1" fmla="val 20000"/>
                <a:gd name="adj2" fmla="val 509"/>
              </a:avLst>
            </a:prstTxWarp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 сильны , когда едины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698" name="AutoShape 2" descr="https://apf.mail.ru/cgi-bin/readmsg/IMG_7225.JPG?id=14709843270000001015%3B0%3B1&amp;x-email=ocmp33%40mail.ru&amp;exif=1&amp;bs=4046&amp;bl=5944743&amp;ct=image%2Fjpeg&amp;cn=IMG_7225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apf.mail.ru/cgi-bin/readmsg/IMG_7225.JPG?id=14709843270000001015%3B0%3B1&amp;x-email=ocmp33%40mail.ru&amp;exif=1&amp;bs=4046&amp;bl=5944743&amp;ct=image%2Fjpeg&amp;cn=IMG_7225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https://apf.mail.ru/cgi-bin/readmsg/IMG_7225.JPG?id=14709972720000000279%3B0%3B1&amp;x-email=ocmp33%40mail.ru&amp;exif=1&amp;bs=4454&amp;bl=5944743&amp;ct=image%2Fjpeg&amp;cn=IMG_7225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apf.mail.ru/cgi-bin/readmsg/IMG_7225.JPG?id=14709972720000000279%3B0%3B1&amp;x-email=ocmp33%40mail.ru&amp;exif=1&amp;bs=4454&amp;bl=5944743&amp;ct=image%2Fjpeg&amp;cn=IMG_7225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apf.mail.ru/cgi-bin/readmsg/IMG_7225.JPG?id=14709972720000000279%3B0%3B1&amp;x-email=ocmp33%40mail.ru&amp;exif=1&amp;bs=4454&amp;bl=5944743&amp;ct=image%2Fjpeg&amp;cn=IMG_7225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xn--b1afjapfmdmacnbee3mrc.xn--p1ai/media/CACHE/images/photo/e4/0d/e40dafd0c6b842708ad507d137474356/dced0ef460c4c095c18e7d25a2ccc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78073" cy="4719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лидеры здравоохранения будущего…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xn--b1afjapfmdmacnbee3mrc.xn--p1ai/media/CACHE/images/photo/0c/93/0c93c673621042458512afca659d40a1/a5e73c77b1dc55eb3dad3b3924157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00174"/>
            <a:ext cx="8369657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572296" cy="437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286676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Территория смыслов  на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Клязьме</a:t>
            </a:r>
            <a:endParaRPr lang="ru-RU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Владимирская область    2016 г.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n--b1afjapfmdmacnbee3mrc.xn--p1ai/media/CACHE/images/photo/5a/fb/5afb1486699f43c491bdb376a6da84a8/fe266686b99af8cf5fbacb76b97ceb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715000" cy="3219451"/>
          </a:xfrm>
          <a:prstGeom prst="rect">
            <a:avLst/>
          </a:prstGeom>
          <a:noFill/>
        </p:spPr>
      </p:pic>
      <p:pic>
        <p:nvPicPr>
          <p:cNvPr id="5" name="Picture 2" descr="http://xn--b1afjapfmdmacnbee3mrc.xn--p1ai/media/CACHE/images/photo/81/c6/81c6fee87272438ab11842b1ea1945b5/2f295813e94d7f8834d35e7604a928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643314"/>
            <a:ext cx="5357810" cy="3018233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IMG_7467.JPG"/>
          <p:cNvPicPr>
            <a:picLocks noChangeAspect="1" noChangeArrowheads="1"/>
          </p:cNvPicPr>
          <p:nvPr/>
        </p:nvPicPr>
        <p:blipFill>
          <a:blip r:embed="rId4" cstate="print"/>
          <a:srcRect l="43443" r="33606" b="45902"/>
          <a:stretch>
            <a:fillRect/>
          </a:stretch>
        </p:blipFill>
        <p:spPr bwMode="auto">
          <a:xfrm>
            <a:off x="6357950" y="214290"/>
            <a:ext cx="2000264" cy="3143272"/>
          </a:xfrm>
          <a:prstGeom prst="rect">
            <a:avLst/>
          </a:prstGeom>
          <a:noFill/>
        </p:spPr>
      </p:pic>
      <p:pic>
        <p:nvPicPr>
          <p:cNvPr id="7" name="Picture 2" descr="alt"/>
          <p:cNvPicPr>
            <a:picLocks noChangeAspect="1" noChangeArrowheads="1"/>
          </p:cNvPicPr>
          <p:nvPr/>
        </p:nvPicPr>
        <p:blipFill>
          <a:blip r:embed="rId5"/>
          <a:srcRect l="23376" t="-1950" r="38962" b="22000"/>
          <a:stretch>
            <a:fillRect/>
          </a:stretch>
        </p:blipFill>
        <p:spPr bwMode="auto">
          <a:xfrm>
            <a:off x="571472" y="3643314"/>
            <a:ext cx="207170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214686"/>
            <a:ext cx="8358246" cy="5232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     Постигаем разумное , мудрое, вечное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prstTxWarp prst="textWave2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рождается образ идеального врача…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xn--b1afjapfmdmacnbee3mrc.xn--p1ai/media/CACHE/images/photo/ad/20/ad20e70c605444708d26a47e1641f3f1/3e1cdd0fa37c2c72abb9a2c6dd064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65066" cy="545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214422"/>
          </a:xfrm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Стремятся к  Золотому стандарту здоровья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xn--b1afjapfmdmacnbee3mrc.xn--p1ai/media/CACHE/images/photo/9d/0d/9d0d623f455b4626bdf21d897eb22ff2/c9354c4b7ada998cf718c7d5cd979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428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ЗОЖ   В   ДЕЙСТВИИ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6" name="Picture 2" descr="http://xn--b1afjapfmdmacnbee3mrc.xn--p1ai/media/CACHE/images/photo/e9/4c/e94c4d164d69406dab3de58f29c57eef/d583d472908628cb9c81181eae4cda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1603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креатив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 драйв - это по нашему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xn--b1afjapfmdmacnbee3mrc.xn--p1ai/media/CACHE/images/photo/a4/f1/a4f1fc193cd34c87a06137fcb33026d4/89bfc8fa9503270947a8033a20843a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98921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солнце, воздух и вода  - это здорово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4034" name="Picture 2" descr="http://xn--b1afjapfmdmacnbee3mrc.xn--p1ai/media/CACHE/images/photo/10/e1/10e1b731c4614f40a1009d89d468ac84/bcbb371d45abf43e97a2496d73d031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98921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ск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 заканч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ивае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тся …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xn--b1afjapfmdmacnbee3mrc.xn--p1ai/media/CACHE/images/photo/f2/ae/f2aea4c2b0254e4f8e4df69699a77a23/70669dc450d4826a920ba7b29e131c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99604" cy="48444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до встречи  в клиниках, больницах, роддомах…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центрах здоровья, отделениях, кабинетах медицинской профилактики …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xn--b1afjapfmdmacnbee3mrc.xn--p1ai/media/CACHE/images/photo/0a/c3/0ac33ec2e97648578c704be01fc1facb/406a69b411672ff168342738b44ed2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143932" cy="48735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703282"/>
          </a:xfrm>
        </p:spPr>
        <p:txBody>
          <a:bodyPr>
            <a:prstTxWarp prst="textWave2">
              <a:avLst>
                <a:gd name="adj1" fmla="val 12500"/>
                <a:gd name="adj2" fmla="val -171"/>
              </a:avLst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приехали  с идеями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xn--b1afjapfmdmacnbee3mrc.xn--p1ai/media/CACHE/images/photo/b1/d3/b1d3322ccbcc4b828be53af44df7a41a/5a22d49e3e76d57d495559e55bd64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62" y="1428736"/>
            <a:ext cx="8885325" cy="5005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73997" cy="544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21209241">
            <a:off x="974823" y="3304176"/>
            <a:ext cx="7503768" cy="95153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9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Территория   идей  здорового  образа жизни  в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6429420" cy="71438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г.Владимир   август 2016 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88403" cy="5786478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1785918" y="500042"/>
            <a:ext cx="2857520" cy="85725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441666">
            <a:off x="2143436" y="647822"/>
            <a:ext cx="2286880" cy="5232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 важно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7884" y="642919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</a:t>
            </a:r>
            <a:r>
              <a:rPr lang="ru-RU" sz="2400" dirty="0"/>
              <a:t>словам </a:t>
            </a:r>
            <a:r>
              <a:rPr lang="ru-RU" sz="2400" dirty="0" smtClean="0"/>
              <a:t>министра  </a:t>
            </a:r>
            <a:r>
              <a:rPr lang="ru-RU" sz="2400" b="1" dirty="0" smtClean="0">
                <a:solidFill>
                  <a:srgbClr val="C00000"/>
                </a:solidFill>
              </a:rPr>
              <a:t>В.И.Скворцовой </a:t>
            </a:r>
            <a:r>
              <a:rPr lang="ru-RU" sz="2400" dirty="0" smtClean="0"/>
              <a:t>современная </a:t>
            </a:r>
            <a:r>
              <a:rPr lang="ru-RU" sz="2400" dirty="0"/>
              <a:t>модель отечественного здравоохранения стремится к принципам «4П</a:t>
            </a:r>
            <a:r>
              <a:rPr lang="ru-RU" sz="2400" dirty="0" smtClean="0"/>
              <a:t>»: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000504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персонализация</a:t>
            </a:r>
            <a:r>
              <a:rPr lang="ru-RU" sz="2000" b="1" dirty="0" smtClean="0">
                <a:solidFill>
                  <a:srgbClr val="FF0000"/>
                </a:solidFill>
              </a:rPr>
              <a:t>       </a:t>
            </a:r>
            <a:r>
              <a:rPr lang="ru-RU" sz="2000" i="1" dirty="0" smtClean="0"/>
              <a:t>(индивидуальный подход к пациенту)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</a:rPr>
              <a:t>превентивность</a:t>
            </a: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r>
              <a:rPr lang="ru-RU" sz="2000" i="1" dirty="0" smtClean="0"/>
              <a:t>(профилактика заболеваний),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</a:rPr>
              <a:t>предикция</a:t>
            </a:r>
            <a:r>
              <a:rPr lang="ru-RU" sz="2000" dirty="0" smtClean="0">
                <a:solidFill>
                  <a:srgbClr val="FF0000"/>
                </a:solidFill>
              </a:rPr>
              <a:t>                 </a:t>
            </a:r>
            <a:r>
              <a:rPr lang="ru-RU" sz="2000" i="1" dirty="0" smtClean="0"/>
              <a:t>(выявление предрасположенности к</a:t>
            </a:r>
          </a:p>
          <a:p>
            <a:r>
              <a:rPr lang="ru-RU" sz="2000" i="1" dirty="0" smtClean="0"/>
              <a:t>                                              развитию   заболевания)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</a:rPr>
              <a:t>партисипативность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i="1" dirty="0" smtClean="0"/>
              <a:t>(мотивированное участие пациента).</a:t>
            </a:r>
            <a:endParaRPr lang="ru-RU" sz="2000" i="1" dirty="0"/>
          </a:p>
        </p:txBody>
      </p:sp>
      <p:pic>
        <p:nvPicPr>
          <p:cNvPr id="7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5000660" cy="333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Экспозиция       ГБУЗ ВО «ОЦЛФК и СМ» на молодежном форуме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«Территория  смыслов»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3.downloader.disk.yandex.ru/preview/0e55dcb6e2f1d4b93209a8de26f8acccde9484c4e579a18b4ad035e43caf627e/inf/yEy8cU77ZhvZ22AcNmJRSiwW0rZiCG67OOTuZ3X8DjIuWaLCTmvMGWNjRukIfr-8mOZSHTkCKwAYTnhqQ-KqZw%3D%3D?uid=0&amp;filename=DSC01314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86808" cy="552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   коммуникативный   инструмент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0178" name="Picture 2" descr="https://1.downloader.disk.yandex.ru/preview/53e11a6fdedd7b98ab86fcdc7b017fe7f16fc122890fbb087a7f851813555609/inf/yEy8cU77ZhvZ22AcNmJRSs2HpZnwI-eBPX30kpwgsB9O7mckhPo3RfnONMgg4SGlHFaF4cj_oFRdO_T57EwJfA%3D%3D?uid=0&amp;filename=DSC01388.JPG&amp;disposition=inline&amp;hash=&amp;limit=0&amp;content_type=image%2Fjpeg&amp;tknv=v2&amp;size=1251x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29528" cy="508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421</Words>
  <Application>Microsoft Office PowerPoint</Application>
  <PresentationFormat>Экран (4:3)</PresentationFormat>
  <Paragraphs>60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Всероссийский молодежный образовательный форум «Территория смыслов на Клязьме» </vt:lpstr>
      <vt:lpstr>На территорию смыслов…</vt:lpstr>
      <vt:lpstr>Презентация PowerPoint</vt:lpstr>
      <vt:lpstr>мы приехали  с идеями</vt:lpstr>
      <vt:lpstr>Презентация PowerPoint</vt:lpstr>
      <vt:lpstr>Презентация PowerPoint</vt:lpstr>
      <vt:lpstr>Презентация PowerPoint</vt:lpstr>
      <vt:lpstr>Экспозиция       ГБУЗ ВО «ОЦЛФК и СМ» на молодежном форуме «Территория  смыслов»</vt:lpstr>
      <vt:lpstr>наш   коммуникативный   инструмент</vt:lpstr>
      <vt:lpstr>Министр Здравоохранения РФ В.И. Скворцова осматривает медицинский павильон «Территории смыслов»</vt:lpstr>
      <vt:lpstr> </vt:lpstr>
      <vt:lpstr>так   строится  профилактическая медицина в регионе…</vt:lpstr>
      <vt:lpstr>Презентация PowerPoint</vt:lpstr>
      <vt:lpstr>Вот он, Владимирский «Золотой стандарт здоровья»</vt:lpstr>
      <vt:lpstr>Министр  В.И. Скворцова довольна Владимирским изобретением и намерена продвигать его  дальше </vt:lpstr>
      <vt:lpstr>Особое место в дискуссии было отведено профилактике и диспансеризации.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Медицинскую профилактику -   во врачебную практику</vt:lpstr>
      <vt:lpstr>  «Золотой стандарт здоровья», как  глобальный инструмент коммуникации</vt:lpstr>
      <vt:lpstr>Презентация PowerPoint</vt:lpstr>
      <vt:lpstr>профилактика и реабилитация – в действии</vt:lpstr>
      <vt:lpstr>Проф. С.А. Бойцов – верит  в доказательность…</vt:lpstr>
      <vt:lpstr>… и проверяет  изобретение  на себе</vt:lpstr>
      <vt:lpstr>Советнику Президента РФ  наши рассуждения  о ЗОЖ  интересны…</vt:lpstr>
      <vt:lpstr>мы сильны , когда едины</vt:lpstr>
      <vt:lpstr>лидеры здравоохранения будущего…</vt:lpstr>
      <vt:lpstr>Презентация PowerPoint</vt:lpstr>
      <vt:lpstr> рождается образ идеального врача…</vt:lpstr>
      <vt:lpstr>Стремятся к  Золотому стандарту здоровья</vt:lpstr>
      <vt:lpstr>ЗОЖ   В   ДЕЙСТВИИ</vt:lpstr>
      <vt:lpstr>креатив и драйв - это по нашему</vt:lpstr>
      <vt:lpstr>солнце, воздух и вода  - это здорово</vt:lpstr>
      <vt:lpstr>сказка заканчивается …</vt:lpstr>
      <vt:lpstr> до встречи  в клиниках, больницах, роддомах… центрах здоровья, отделениях, кабинетах медицинской профилактики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О. Монахова</cp:lastModifiedBy>
  <cp:revision>112</cp:revision>
  <dcterms:created xsi:type="dcterms:W3CDTF">2016-08-08T12:00:13Z</dcterms:created>
  <dcterms:modified xsi:type="dcterms:W3CDTF">2016-08-17T08:29:37Z</dcterms:modified>
</cp:coreProperties>
</file>